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handoutMasterIdLst>
    <p:handoutMasterId r:id="rId81"/>
  </p:handoutMasterIdLst>
  <p:sldIdLst>
    <p:sldId id="256" r:id="rId2"/>
    <p:sldId id="271" r:id="rId3"/>
    <p:sldId id="707" r:id="rId4"/>
    <p:sldId id="274" r:id="rId5"/>
    <p:sldId id="393" r:id="rId6"/>
    <p:sldId id="389" r:id="rId7"/>
    <p:sldId id="394" r:id="rId8"/>
    <p:sldId id="395" r:id="rId9"/>
    <p:sldId id="392" r:id="rId10"/>
    <p:sldId id="708" r:id="rId11"/>
    <p:sldId id="742" r:id="rId12"/>
    <p:sldId id="743" r:id="rId13"/>
    <p:sldId id="744" r:id="rId14"/>
    <p:sldId id="745" r:id="rId15"/>
    <p:sldId id="746" r:id="rId16"/>
    <p:sldId id="747" r:id="rId17"/>
    <p:sldId id="748" r:id="rId18"/>
    <p:sldId id="749" r:id="rId19"/>
    <p:sldId id="764" r:id="rId20"/>
    <p:sldId id="765" r:id="rId21"/>
    <p:sldId id="751" r:id="rId22"/>
    <p:sldId id="752" r:id="rId23"/>
    <p:sldId id="753" r:id="rId24"/>
    <p:sldId id="754" r:id="rId25"/>
    <p:sldId id="766" r:id="rId26"/>
    <p:sldId id="767" r:id="rId27"/>
    <p:sldId id="850" r:id="rId28"/>
    <p:sldId id="755" r:id="rId29"/>
    <p:sldId id="756" r:id="rId30"/>
    <p:sldId id="757" r:id="rId31"/>
    <p:sldId id="759" r:id="rId32"/>
    <p:sldId id="769" r:id="rId33"/>
    <p:sldId id="768" r:id="rId34"/>
    <p:sldId id="760" r:id="rId35"/>
    <p:sldId id="761" r:id="rId36"/>
    <p:sldId id="762" r:id="rId37"/>
    <p:sldId id="685" r:id="rId38"/>
    <p:sldId id="623" r:id="rId39"/>
    <p:sldId id="675" r:id="rId40"/>
    <p:sldId id="676" r:id="rId41"/>
    <p:sldId id="634" r:id="rId42"/>
    <p:sldId id="677" r:id="rId43"/>
    <p:sldId id="787" r:id="rId44"/>
    <p:sldId id="790" r:id="rId45"/>
    <p:sldId id="789" r:id="rId46"/>
    <p:sldId id="679" r:id="rId47"/>
    <p:sldId id="664" r:id="rId48"/>
    <p:sldId id="680" r:id="rId49"/>
    <p:sldId id="681" r:id="rId50"/>
    <p:sldId id="682" r:id="rId51"/>
    <p:sldId id="683" r:id="rId52"/>
    <p:sldId id="786" r:id="rId53"/>
    <p:sldId id="791" r:id="rId54"/>
    <p:sldId id="796" r:id="rId55"/>
    <p:sldId id="852" r:id="rId56"/>
    <p:sldId id="802" r:id="rId57"/>
    <p:sldId id="803" r:id="rId58"/>
    <p:sldId id="808" r:id="rId59"/>
    <p:sldId id="809" r:id="rId60"/>
    <p:sldId id="811" r:id="rId61"/>
    <p:sldId id="812" r:id="rId62"/>
    <p:sldId id="814" r:id="rId63"/>
    <p:sldId id="815" r:id="rId64"/>
    <p:sldId id="816" r:id="rId65"/>
    <p:sldId id="817" r:id="rId66"/>
    <p:sldId id="820" r:id="rId67"/>
    <p:sldId id="818" r:id="rId68"/>
    <p:sldId id="823" r:id="rId69"/>
    <p:sldId id="828" r:id="rId70"/>
    <p:sldId id="829" r:id="rId71"/>
    <p:sldId id="827" r:id="rId72"/>
    <p:sldId id="853" r:id="rId73"/>
    <p:sldId id="841" r:id="rId74"/>
    <p:sldId id="843" r:id="rId75"/>
    <p:sldId id="844" r:id="rId76"/>
    <p:sldId id="847" r:id="rId77"/>
    <p:sldId id="848" r:id="rId78"/>
    <p:sldId id="84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71"/>
          </p14:sldIdLst>
        </p14:section>
        <p14:section name="Section I - Why Probability and Statistics?" id="{44AF4A3E-F153-4B41-B8D0-8D8CA75B4028}">
          <p14:sldIdLst>
            <p14:sldId id="707"/>
            <p14:sldId id="274"/>
            <p14:sldId id="393"/>
            <p14:sldId id="389"/>
            <p14:sldId id="394"/>
            <p14:sldId id="395"/>
            <p14:sldId id="392"/>
          </p14:sldIdLst>
        </p14:section>
        <p14:section name="Probability Fundamentals" id="{C4521D09-D588-414F-9016-98F9C0F1E87C}">
          <p14:sldIdLst>
            <p14:sldId id="708"/>
            <p14:sldId id="742"/>
            <p14:sldId id="743"/>
            <p14:sldId id="744"/>
            <p14:sldId id="745"/>
            <p14:sldId id="746"/>
            <p14:sldId id="747"/>
            <p14:sldId id="748"/>
            <p14:sldId id="749"/>
            <p14:sldId id="764"/>
            <p14:sldId id="765"/>
            <p14:sldId id="751"/>
            <p14:sldId id="752"/>
            <p14:sldId id="753"/>
            <p14:sldId id="754"/>
            <p14:sldId id="766"/>
            <p14:sldId id="767"/>
            <p14:sldId id="850"/>
            <p14:sldId id="755"/>
            <p14:sldId id="756"/>
            <p14:sldId id="757"/>
            <p14:sldId id="759"/>
            <p14:sldId id="769"/>
            <p14:sldId id="768"/>
            <p14:sldId id="760"/>
            <p14:sldId id="761"/>
            <p14:sldId id="762"/>
          </p14:sldIdLst>
        </p14:section>
        <p14:section name="Section IV" id="{BD273D67-3F14-4B4C-A074-3E6805A767E6}">
          <p14:sldIdLst>
            <p14:sldId id="685"/>
            <p14:sldId id="623"/>
            <p14:sldId id="675"/>
            <p14:sldId id="676"/>
            <p14:sldId id="634"/>
            <p14:sldId id="677"/>
            <p14:sldId id="787"/>
            <p14:sldId id="790"/>
            <p14:sldId id="789"/>
            <p14:sldId id="679"/>
            <p14:sldId id="664"/>
            <p14:sldId id="680"/>
            <p14:sldId id="681"/>
            <p14:sldId id="682"/>
            <p14:sldId id="683"/>
            <p14:sldId id="786"/>
            <p14:sldId id="791"/>
            <p14:sldId id="796"/>
            <p14:sldId id="852"/>
            <p14:sldId id="802"/>
            <p14:sldId id="803"/>
          </p14:sldIdLst>
        </p14:section>
        <p14:section name="Section 5" id="{C3AD4DBA-67E9-4E5B-A654-C0087575531E}">
          <p14:sldIdLst>
            <p14:sldId id="808"/>
            <p14:sldId id="809"/>
            <p14:sldId id="811"/>
            <p14:sldId id="812"/>
            <p14:sldId id="814"/>
            <p14:sldId id="815"/>
            <p14:sldId id="816"/>
            <p14:sldId id="817"/>
            <p14:sldId id="820"/>
            <p14:sldId id="818"/>
            <p14:sldId id="823"/>
            <p14:sldId id="828"/>
            <p14:sldId id="829"/>
            <p14:sldId id="827"/>
            <p14:sldId id="853"/>
            <p14:sldId id="841"/>
            <p14:sldId id="843"/>
            <p14:sldId id="844"/>
            <p14:sldId id="847"/>
            <p14:sldId id="848"/>
            <p14:sldId id="8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923922"/>
    <a:srgbClr val="404040"/>
    <a:srgbClr val="D24726"/>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35950-641E-491F-9932-D999CCC1BDEE}" v="6" dt="2021-01-14T15:18:24.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7" autoAdjust="0"/>
    <p:restoredTop sz="94280" autoAdjust="0"/>
  </p:normalViewPr>
  <p:slideViewPr>
    <p:cSldViewPr snapToGrid="0">
      <p:cViewPr varScale="1">
        <p:scale>
          <a:sx n="93" d="100"/>
          <a:sy n="93" d="100"/>
        </p:scale>
        <p:origin x="216" y="5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F0A2245F-BBC9-473A-B9DD-AF3DF5CA4B7D}"/>
    <pc:docChg chg="undo custSel addSld delSld modSld sldOrd addSection delSection modSection">
      <pc:chgData name="Thomas Nield" userId="e7924354f0a44a8c" providerId="LiveId" clId="{F0A2245F-BBC9-473A-B9DD-AF3DF5CA4B7D}" dt="2020-11-18T04:20:18.734" v="512" actId="20577"/>
      <pc:docMkLst>
        <pc:docMk/>
      </pc:docMkLst>
      <pc:sldChg chg="modSp mod">
        <pc:chgData name="Thomas Nield" userId="e7924354f0a44a8c" providerId="LiveId" clId="{F0A2245F-BBC9-473A-B9DD-AF3DF5CA4B7D}" dt="2020-11-09T18:10:13.686" v="21" actId="20577"/>
        <pc:sldMkLst>
          <pc:docMk/>
          <pc:sldMk cId="2471807738" sldId="256"/>
        </pc:sldMkLst>
        <pc:spChg chg="mod">
          <ac:chgData name="Thomas Nield" userId="e7924354f0a44a8c" providerId="LiveId" clId="{F0A2245F-BBC9-473A-B9DD-AF3DF5CA4B7D}" dt="2020-11-09T18:10:13.686" v="21" actId="20577"/>
          <ac:spMkLst>
            <pc:docMk/>
            <pc:sldMk cId="2471807738" sldId="256"/>
            <ac:spMk id="2" creationId="{00000000-0000-0000-0000-000000000000}"/>
          </ac:spMkLst>
        </pc:spChg>
      </pc:sldChg>
      <pc:sldChg chg="del">
        <pc:chgData name="Thomas Nield" userId="e7924354f0a44a8c" providerId="LiveId" clId="{F0A2245F-BBC9-473A-B9DD-AF3DF5CA4B7D}" dt="2020-11-18T04:18:53.766" v="491" actId="2696"/>
        <pc:sldMkLst>
          <pc:docMk/>
          <pc:sldMk cId="0" sldId="259"/>
        </pc:sldMkLst>
      </pc:sldChg>
      <pc:sldChg chg="del">
        <pc:chgData name="Thomas Nield" userId="e7924354f0a44a8c" providerId="LiveId" clId="{F0A2245F-BBC9-473A-B9DD-AF3DF5CA4B7D}" dt="2020-11-18T04:18:53.766" v="491" actId="2696"/>
        <pc:sldMkLst>
          <pc:docMk/>
          <pc:sldMk cId="0" sldId="260"/>
        </pc:sldMkLst>
      </pc:sldChg>
      <pc:sldChg chg="del">
        <pc:chgData name="Thomas Nield" userId="e7924354f0a44a8c" providerId="LiveId" clId="{F0A2245F-BBC9-473A-B9DD-AF3DF5CA4B7D}" dt="2020-11-18T04:18:53.766" v="491" actId="2696"/>
        <pc:sldMkLst>
          <pc:docMk/>
          <pc:sldMk cId="0" sldId="261"/>
        </pc:sldMkLst>
      </pc:sldChg>
      <pc:sldChg chg="del">
        <pc:chgData name="Thomas Nield" userId="e7924354f0a44a8c" providerId="LiveId" clId="{F0A2245F-BBC9-473A-B9DD-AF3DF5CA4B7D}" dt="2020-11-18T04:18:53.766" v="491" actId="2696"/>
        <pc:sldMkLst>
          <pc:docMk/>
          <pc:sldMk cId="0" sldId="262"/>
        </pc:sldMkLst>
      </pc:sldChg>
      <pc:sldChg chg="del">
        <pc:chgData name="Thomas Nield" userId="e7924354f0a44a8c" providerId="LiveId" clId="{F0A2245F-BBC9-473A-B9DD-AF3DF5CA4B7D}" dt="2020-11-18T04:18:53.766" v="491" actId="2696"/>
        <pc:sldMkLst>
          <pc:docMk/>
          <pc:sldMk cId="0" sldId="263"/>
        </pc:sldMkLst>
      </pc:sldChg>
      <pc:sldChg chg="del">
        <pc:chgData name="Thomas Nield" userId="e7924354f0a44a8c" providerId="LiveId" clId="{F0A2245F-BBC9-473A-B9DD-AF3DF5CA4B7D}" dt="2020-11-18T04:18:53.766" v="491" actId="2696"/>
        <pc:sldMkLst>
          <pc:docMk/>
          <pc:sldMk cId="0" sldId="264"/>
        </pc:sldMkLst>
      </pc:sldChg>
      <pc:sldChg chg="del">
        <pc:chgData name="Thomas Nield" userId="e7924354f0a44a8c" providerId="LiveId" clId="{F0A2245F-BBC9-473A-B9DD-AF3DF5CA4B7D}" dt="2020-11-18T04:18:53.766" v="491" actId="2696"/>
        <pc:sldMkLst>
          <pc:docMk/>
          <pc:sldMk cId="0" sldId="265"/>
        </pc:sldMkLst>
      </pc:sldChg>
      <pc:sldChg chg="del">
        <pc:chgData name="Thomas Nield" userId="e7924354f0a44a8c" providerId="LiveId" clId="{F0A2245F-BBC9-473A-B9DD-AF3DF5CA4B7D}" dt="2020-11-18T04:18:53.766" v="491" actId="2696"/>
        <pc:sldMkLst>
          <pc:docMk/>
          <pc:sldMk cId="0" sldId="266"/>
        </pc:sldMkLst>
      </pc:sldChg>
      <pc:sldChg chg="del">
        <pc:chgData name="Thomas Nield" userId="e7924354f0a44a8c" providerId="LiveId" clId="{F0A2245F-BBC9-473A-B9DD-AF3DF5CA4B7D}" dt="2020-11-18T04:18:53.766" v="491" actId="2696"/>
        <pc:sldMkLst>
          <pc:docMk/>
          <pc:sldMk cId="0" sldId="267"/>
        </pc:sldMkLst>
      </pc:sldChg>
      <pc:sldChg chg="del">
        <pc:chgData name="Thomas Nield" userId="e7924354f0a44a8c" providerId="LiveId" clId="{F0A2245F-BBC9-473A-B9DD-AF3DF5CA4B7D}" dt="2020-11-18T04:18:53.766" v="491" actId="2696"/>
        <pc:sldMkLst>
          <pc:docMk/>
          <pc:sldMk cId="0" sldId="268"/>
        </pc:sldMkLst>
      </pc:sldChg>
      <pc:sldChg chg="del">
        <pc:chgData name="Thomas Nield" userId="e7924354f0a44a8c" providerId="LiveId" clId="{F0A2245F-BBC9-473A-B9DD-AF3DF5CA4B7D}" dt="2020-11-18T04:18:53.766" v="491" actId="2696"/>
        <pc:sldMkLst>
          <pc:docMk/>
          <pc:sldMk cId="0" sldId="269"/>
        </pc:sldMkLst>
      </pc:sldChg>
      <pc:sldChg chg="del">
        <pc:chgData name="Thomas Nield" userId="e7924354f0a44a8c" providerId="LiveId" clId="{F0A2245F-BBC9-473A-B9DD-AF3DF5CA4B7D}" dt="2020-11-18T04:18:53.766" v="491" actId="2696"/>
        <pc:sldMkLst>
          <pc:docMk/>
          <pc:sldMk cId="0" sldId="270"/>
        </pc:sldMkLst>
      </pc:sldChg>
      <pc:sldChg chg="modSp mod">
        <pc:chgData name="Thomas Nield" userId="e7924354f0a44a8c" providerId="LiveId" clId="{F0A2245F-BBC9-473A-B9DD-AF3DF5CA4B7D}" dt="2020-11-09T18:10:26.093" v="22" actId="20577"/>
        <pc:sldMkLst>
          <pc:docMk/>
          <pc:sldMk cId="3457616166" sldId="271"/>
        </pc:sldMkLst>
        <pc:spChg chg="mod">
          <ac:chgData name="Thomas Nield" userId="e7924354f0a44a8c" providerId="LiveId" clId="{F0A2245F-BBC9-473A-B9DD-AF3DF5CA4B7D}" dt="2020-11-09T18:10:26.093" v="22" actId="20577"/>
          <ac:spMkLst>
            <pc:docMk/>
            <pc:sldMk cId="3457616166" sldId="271"/>
            <ac:spMk id="38" creationId="{00000000-0000-0000-0000-000000000000}"/>
          </ac:spMkLst>
        </pc:spChg>
      </pc:sldChg>
      <pc:sldChg chg="del">
        <pc:chgData name="Thomas Nield" userId="e7924354f0a44a8c" providerId="LiveId" clId="{F0A2245F-BBC9-473A-B9DD-AF3DF5CA4B7D}" dt="2020-11-18T04:18:53.766" v="491" actId="2696"/>
        <pc:sldMkLst>
          <pc:docMk/>
          <pc:sldMk cId="0" sldId="272"/>
        </pc:sldMkLst>
      </pc:sldChg>
      <pc:sldChg chg="del">
        <pc:chgData name="Thomas Nield" userId="e7924354f0a44a8c" providerId="LiveId" clId="{F0A2245F-BBC9-473A-B9DD-AF3DF5CA4B7D}" dt="2020-11-09T18:36:48.072" v="118" actId="2696"/>
        <pc:sldMkLst>
          <pc:docMk/>
          <pc:sldMk cId="0" sldId="273"/>
        </pc:sldMkLst>
      </pc:sldChg>
      <pc:sldChg chg="modSp">
        <pc:chgData name="Thomas Nield" userId="e7924354f0a44a8c" providerId="LiveId" clId="{F0A2245F-BBC9-473A-B9DD-AF3DF5CA4B7D}" dt="2020-11-09T18:22:33.624" v="94" actId="33524"/>
        <pc:sldMkLst>
          <pc:docMk/>
          <pc:sldMk cId="3465737577" sldId="274"/>
        </pc:sldMkLst>
        <pc:spChg chg="mod">
          <ac:chgData name="Thomas Nield" userId="e7924354f0a44a8c" providerId="LiveId" clId="{F0A2245F-BBC9-473A-B9DD-AF3DF5CA4B7D}" dt="2020-11-09T18:22:33.624" v="94" actId="33524"/>
          <ac:spMkLst>
            <pc:docMk/>
            <pc:sldMk cId="3465737577" sldId="274"/>
            <ac:spMk id="2" creationId="{00000000-0000-0000-0000-000000000000}"/>
          </ac:spMkLst>
        </pc:spChg>
      </pc:sldChg>
      <pc:sldChg chg="del">
        <pc:chgData name="Thomas Nield" userId="e7924354f0a44a8c" providerId="LiveId" clId="{F0A2245F-BBC9-473A-B9DD-AF3DF5CA4B7D}" dt="2020-11-09T18:20:34.711" v="86" actId="47"/>
        <pc:sldMkLst>
          <pc:docMk/>
          <pc:sldMk cId="2890467824" sldId="315"/>
        </pc:sldMkLst>
      </pc:sldChg>
      <pc:sldChg chg="del">
        <pc:chgData name="Thomas Nield" userId="e7924354f0a44a8c" providerId="LiveId" clId="{F0A2245F-BBC9-473A-B9DD-AF3DF5CA4B7D}" dt="2020-11-18T04:18:53.766" v="491" actId="2696"/>
        <pc:sldMkLst>
          <pc:docMk/>
          <pc:sldMk cId="3450774788" sldId="387"/>
        </pc:sldMkLst>
      </pc:sldChg>
      <pc:sldChg chg="del">
        <pc:chgData name="Thomas Nield" userId="e7924354f0a44a8c" providerId="LiveId" clId="{F0A2245F-BBC9-473A-B9DD-AF3DF5CA4B7D}" dt="2020-11-18T04:18:53.766" v="491" actId="2696"/>
        <pc:sldMkLst>
          <pc:docMk/>
          <pc:sldMk cId="1176132062" sldId="388"/>
        </pc:sldMkLst>
      </pc:sldChg>
      <pc:sldChg chg="del">
        <pc:chgData name="Thomas Nield" userId="e7924354f0a44a8c" providerId="LiveId" clId="{F0A2245F-BBC9-473A-B9DD-AF3DF5CA4B7D}" dt="2020-11-09T18:14:39.051" v="25" actId="2696"/>
        <pc:sldMkLst>
          <pc:docMk/>
          <pc:sldMk cId="366082298" sldId="396"/>
        </pc:sldMkLst>
      </pc:sldChg>
      <pc:sldChg chg="add del">
        <pc:chgData name="Thomas Nield" userId="e7924354f0a44a8c" providerId="LiveId" clId="{F0A2245F-BBC9-473A-B9DD-AF3DF5CA4B7D}" dt="2020-11-11T00:39:36.246" v="486" actId="2696"/>
        <pc:sldMkLst>
          <pc:docMk/>
          <pc:sldMk cId="3590663725" sldId="667"/>
        </pc:sldMkLst>
      </pc:sldChg>
      <pc:sldChg chg="add del">
        <pc:chgData name="Thomas Nield" userId="e7924354f0a44a8c" providerId="LiveId" clId="{F0A2245F-BBC9-473A-B9DD-AF3DF5CA4B7D}" dt="2020-11-09T18:17:19.969" v="29" actId="2696"/>
        <pc:sldMkLst>
          <pc:docMk/>
          <pc:sldMk cId="3616804325" sldId="667"/>
        </pc:sldMkLst>
      </pc:sldChg>
      <pc:sldChg chg="add del">
        <pc:chgData name="Thomas Nield" userId="e7924354f0a44a8c" providerId="LiveId" clId="{F0A2245F-BBC9-473A-B9DD-AF3DF5CA4B7D}" dt="2020-11-09T18:17:19.969" v="29" actId="2696"/>
        <pc:sldMkLst>
          <pc:docMk/>
          <pc:sldMk cId="2666167745" sldId="668"/>
        </pc:sldMkLst>
      </pc:sldChg>
      <pc:sldChg chg="add del">
        <pc:chgData name="Thomas Nield" userId="e7924354f0a44a8c" providerId="LiveId" clId="{F0A2245F-BBC9-473A-B9DD-AF3DF5CA4B7D}" dt="2020-11-11T00:39:36.246" v="486" actId="2696"/>
        <pc:sldMkLst>
          <pc:docMk/>
          <pc:sldMk cId="2881050729" sldId="668"/>
        </pc:sldMkLst>
      </pc:sldChg>
      <pc:sldChg chg="del">
        <pc:chgData name="Thomas Nield" userId="e7924354f0a44a8c" providerId="LiveId" clId="{F0A2245F-BBC9-473A-B9DD-AF3DF5CA4B7D}" dt="2020-11-09T18:13:00.162" v="23" actId="47"/>
        <pc:sldMkLst>
          <pc:docMk/>
          <pc:sldMk cId="3209591292" sldId="705"/>
        </pc:sldMkLst>
      </pc:sldChg>
      <pc:sldChg chg="del">
        <pc:chgData name="Thomas Nield" userId="e7924354f0a44a8c" providerId="LiveId" clId="{F0A2245F-BBC9-473A-B9DD-AF3DF5CA4B7D}" dt="2020-11-09T18:13:01.201" v="24" actId="47"/>
        <pc:sldMkLst>
          <pc:docMk/>
          <pc:sldMk cId="1645299507" sldId="706"/>
        </pc:sldMkLst>
      </pc:sldChg>
      <pc:sldChg chg="add del">
        <pc:chgData name="Thomas Nield" userId="e7924354f0a44a8c" providerId="LiveId" clId="{F0A2245F-BBC9-473A-B9DD-AF3DF5CA4B7D}" dt="2020-11-09T18:17:47.594" v="70" actId="18676"/>
        <pc:sldMkLst>
          <pc:docMk/>
          <pc:sldMk cId="1208215125" sldId="709"/>
        </pc:sldMkLst>
      </pc:sldChg>
      <pc:sldChg chg="add del">
        <pc:chgData name="Thomas Nield" userId="e7924354f0a44a8c" providerId="LiveId" clId="{F0A2245F-BBC9-473A-B9DD-AF3DF5CA4B7D}" dt="2020-11-09T18:17:47.594" v="70" actId="18676"/>
        <pc:sldMkLst>
          <pc:docMk/>
          <pc:sldMk cId="2354947956" sldId="712"/>
        </pc:sldMkLst>
      </pc:sldChg>
      <pc:sldChg chg="add del">
        <pc:chgData name="Thomas Nield" userId="e7924354f0a44a8c" providerId="LiveId" clId="{F0A2245F-BBC9-473A-B9DD-AF3DF5CA4B7D}" dt="2020-11-09T18:17:47.594" v="70" actId="18676"/>
        <pc:sldMkLst>
          <pc:docMk/>
          <pc:sldMk cId="347562250" sldId="713"/>
        </pc:sldMkLst>
      </pc:sldChg>
      <pc:sldChg chg="add del">
        <pc:chgData name="Thomas Nield" userId="e7924354f0a44a8c" providerId="LiveId" clId="{F0A2245F-BBC9-473A-B9DD-AF3DF5CA4B7D}" dt="2020-11-09T18:17:47.594" v="70" actId="18676"/>
        <pc:sldMkLst>
          <pc:docMk/>
          <pc:sldMk cId="308138468" sldId="717"/>
        </pc:sldMkLst>
      </pc:sldChg>
      <pc:sldChg chg="add del">
        <pc:chgData name="Thomas Nield" userId="e7924354f0a44a8c" providerId="LiveId" clId="{F0A2245F-BBC9-473A-B9DD-AF3DF5CA4B7D}" dt="2020-11-09T18:17:47.594" v="70" actId="18676"/>
        <pc:sldMkLst>
          <pc:docMk/>
          <pc:sldMk cId="2619146712" sldId="720"/>
        </pc:sldMkLst>
      </pc:sldChg>
      <pc:sldChg chg="add del">
        <pc:chgData name="Thomas Nield" userId="e7924354f0a44a8c" providerId="LiveId" clId="{F0A2245F-BBC9-473A-B9DD-AF3DF5CA4B7D}" dt="2020-11-09T18:17:47.594" v="70" actId="18676"/>
        <pc:sldMkLst>
          <pc:docMk/>
          <pc:sldMk cId="1699723928" sldId="726"/>
        </pc:sldMkLst>
      </pc:sldChg>
      <pc:sldChg chg="add del">
        <pc:chgData name="Thomas Nield" userId="e7924354f0a44a8c" providerId="LiveId" clId="{F0A2245F-BBC9-473A-B9DD-AF3DF5CA4B7D}" dt="2020-11-09T18:17:47.594" v="70" actId="18676"/>
        <pc:sldMkLst>
          <pc:docMk/>
          <pc:sldMk cId="4184096076" sldId="727"/>
        </pc:sldMkLst>
      </pc:sldChg>
      <pc:sldChg chg="add del">
        <pc:chgData name="Thomas Nield" userId="e7924354f0a44a8c" providerId="LiveId" clId="{F0A2245F-BBC9-473A-B9DD-AF3DF5CA4B7D}" dt="2020-11-09T18:17:47.594" v="70" actId="18676"/>
        <pc:sldMkLst>
          <pc:docMk/>
          <pc:sldMk cId="3040680952" sldId="729"/>
        </pc:sldMkLst>
      </pc:sldChg>
      <pc:sldChg chg="addSp delSp modSp mod">
        <pc:chgData name="Thomas Nield" userId="e7924354f0a44a8c" providerId="LiveId" clId="{F0A2245F-BBC9-473A-B9DD-AF3DF5CA4B7D}" dt="2020-11-09T18:23:31.687" v="100" actId="478"/>
        <pc:sldMkLst>
          <pc:docMk/>
          <pc:sldMk cId="414096736" sldId="748"/>
        </pc:sldMkLst>
        <pc:graphicFrameChg chg="add del">
          <ac:chgData name="Thomas Nield" userId="e7924354f0a44a8c" providerId="LiveId" clId="{F0A2245F-BBC9-473A-B9DD-AF3DF5CA4B7D}" dt="2020-11-09T18:23:31.687" v="100" actId="478"/>
          <ac:graphicFrameMkLst>
            <pc:docMk/>
            <pc:sldMk cId="414096736" sldId="748"/>
            <ac:graphicFrameMk id="20" creationId="{483150D7-830A-4916-80E1-56EE6603AA37}"/>
          </ac:graphicFrameMkLst>
        </pc:graphicFrameChg>
        <pc:picChg chg="add del mod">
          <ac:chgData name="Thomas Nield" userId="e7924354f0a44a8c" providerId="LiveId" clId="{F0A2245F-BBC9-473A-B9DD-AF3DF5CA4B7D}" dt="2020-11-09T18:23:31.288" v="99" actId="22"/>
          <ac:picMkLst>
            <pc:docMk/>
            <pc:sldMk cId="414096736" sldId="748"/>
            <ac:picMk id="5" creationId="{A39E4D09-17E8-4886-A34B-84A3321A5B37}"/>
          </ac:picMkLst>
        </pc:picChg>
      </pc:sldChg>
      <pc:sldChg chg="del">
        <pc:chgData name="Thomas Nield" userId="e7924354f0a44a8c" providerId="LiveId" clId="{F0A2245F-BBC9-473A-B9DD-AF3DF5CA4B7D}" dt="2020-11-09T18:24:00.089" v="101" actId="47"/>
        <pc:sldMkLst>
          <pc:docMk/>
          <pc:sldMk cId="1273124419" sldId="750"/>
        </pc:sldMkLst>
      </pc:sldChg>
      <pc:sldChg chg="modSp mod">
        <pc:chgData name="Thomas Nield" userId="e7924354f0a44a8c" providerId="LiveId" clId="{F0A2245F-BBC9-473A-B9DD-AF3DF5CA4B7D}" dt="2020-11-09T18:17:36.013" v="69" actId="5793"/>
        <pc:sldMkLst>
          <pc:docMk/>
          <pc:sldMk cId="3984140580" sldId="762"/>
        </pc:sldMkLst>
        <pc:spChg chg="mod">
          <ac:chgData name="Thomas Nield" userId="e7924354f0a44a8c" providerId="LiveId" clId="{F0A2245F-BBC9-473A-B9DD-AF3DF5CA4B7D}" dt="2020-11-09T18:17:36.013" v="69" actId="5793"/>
          <ac:spMkLst>
            <pc:docMk/>
            <pc:sldMk cId="3984140580" sldId="762"/>
            <ac:spMk id="7" creationId="{905C4FA6-CDFE-4A2F-BD23-D4A167E45536}"/>
          </ac:spMkLst>
        </pc:spChg>
      </pc:sldChg>
      <pc:sldChg chg="del">
        <pc:chgData name="Thomas Nield" userId="e7924354f0a44a8c" providerId="LiveId" clId="{F0A2245F-BBC9-473A-B9DD-AF3DF5CA4B7D}" dt="2020-11-09T18:29:27.742" v="103" actId="2696"/>
        <pc:sldMkLst>
          <pc:docMk/>
          <pc:sldMk cId="1856542161" sldId="764"/>
        </pc:sldMkLst>
      </pc:sldChg>
      <pc:sldChg chg="modSp add mod">
        <pc:chgData name="Thomas Nield" userId="e7924354f0a44a8c" providerId="LiveId" clId="{F0A2245F-BBC9-473A-B9DD-AF3DF5CA4B7D}" dt="2020-11-18T04:19:57.350" v="503" actId="20577"/>
        <pc:sldMkLst>
          <pc:docMk/>
          <pc:sldMk cId="1978059811" sldId="764"/>
        </pc:sldMkLst>
        <pc:spChg chg="mod">
          <ac:chgData name="Thomas Nield" userId="e7924354f0a44a8c" providerId="LiveId" clId="{F0A2245F-BBC9-473A-B9DD-AF3DF5CA4B7D}" dt="2020-11-18T04:19:57.350" v="503" actId="20577"/>
          <ac:spMkLst>
            <pc:docMk/>
            <pc:sldMk cId="1978059811" sldId="764"/>
            <ac:spMk id="3" creationId="{6E3CB605-5288-44EF-8621-E5EC729DA890}"/>
          </ac:spMkLst>
        </pc:spChg>
      </pc:sldChg>
      <pc:sldChg chg="modSp add mod">
        <pc:chgData name="Thomas Nield" userId="e7924354f0a44a8c" providerId="LiveId" clId="{F0A2245F-BBC9-473A-B9DD-AF3DF5CA4B7D}" dt="2020-11-18T04:19:49.846" v="501" actId="20577"/>
        <pc:sldMkLst>
          <pc:docMk/>
          <pc:sldMk cId="1004933445" sldId="765"/>
        </pc:sldMkLst>
        <pc:spChg chg="mod">
          <ac:chgData name="Thomas Nield" userId="e7924354f0a44a8c" providerId="LiveId" clId="{F0A2245F-BBC9-473A-B9DD-AF3DF5CA4B7D}" dt="2020-11-09T18:30:02.896" v="111" actId="6549"/>
          <ac:spMkLst>
            <pc:docMk/>
            <pc:sldMk cId="1004933445" sldId="765"/>
            <ac:spMk id="2" creationId="{CDCFD4ED-611F-4FFA-95BA-2C9DD8A13251}"/>
          </ac:spMkLst>
        </pc:spChg>
        <pc:spChg chg="mod">
          <ac:chgData name="Thomas Nield" userId="e7924354f0a44a8c" providerId="LiveId" clId="{F0A2245F-BBC9-473A-B9DD-AF3DF5CA4B7D}" dt="2020-11-18T04:19:49.846" v="501" actId="20577"/>
          <ac:spMkLst>
            <pc:docMk/>
            <pc:sldMk cId="1004933445" sldId="765"/>
            <ac:spMk id="3" creationId="{6E3CB605-5288-44EF-8621-E5EC729DA890}"/>
          </ac:spMkLst>
        </pc:spChg>
      </pc:sldChg>
      <pc:sldChg chg="del">
        <pc:chgData name="Thomas Nield" userId="e7924354f0a44a8c" providerId="LiveId" clId="{F0A2245F-BBC9-473A-B9DD-AF3DF5CA4B7D}" dt="2020-11-09T18:29:27.742" v="103" actId="2696"/>
        <pc:sldMkLst>
          <pc:docMk/>
          <pc:sldMk cId="1217429146" sldId="765"/>
        </pc:sldMkLst>
      </pc:sldChg>
      <pc:sldChg chg="modSp add mod">
        <pc:chgData name="Thomas Nield" userId="e7924354f0a44a8c" providerId="LiveId" clId="{F0A2245F-BBC9-473A-B9DD-AF3DF5CA4B7D}" dt="2020-11-18T04:20:04.080" v="505" actId="6549"/>
        <pc:sldMkLst>
          <pc:docMk/>
          <pc:sldMk cId="1255867668" sldId="766"/>
        </pc:sldMkLst>
        <pc:spChg chg="mod">
          <ac:chgData name="Thomas Nield" userId="e7924354f0a44a8c" providerId="LiveId" clId="{F0A2245F-BBC9-473A-B9DD-AF3DF5CA4B7D}" dt="2020-11-18T04:20:04.080" v="505" actId="6549"/>
          <ac:spMkLst>
            <pc:docMk/>
            <pc:sldMk cId="1255867668" sldId="766"/>
            <ac:spMk id="3" creationId="{6E3CB605-5288-44EF-8621-E5EC729DA890}"/>
          </ac:spMkLst>
        </pc:spChg>
      </pc:sldChg>
      <pc:sldChg chg="del">
        <pc:chgData name="Thomas Nield" userId="e7924354f0a44a8c" providerId="LiveId" clId="{F0A2245F-BBC9-473A-B9DD-AF3DF5CA4B7D}" dt="2020-11-09T18:31:13.903" v="112" actId="2696"/>
        <pc:sldMkLst>
          <pc:docMk/>
          <pc:sldMk cId="2688048512" sldId="766"/>
        </pc:sldMkLst>
      </pc:sldChg>
      <pc:sldChg chg="del">
        <pc:chgData name="Thomas Nield" userId="e7924354f0a44a8c" providerId="LiveId" clId="{F0A2245F-BBC9-473A-B9DD-AF3DF5CA4B7D}" dt="2020-11-09T18:31:13.903" v="112" actId="2696"/>
        <pc:sldMkLst>
          <pc:docMk/>
          <pc:sldMk cId="1153752210" sldId="767"/>
        </pc:sldMkLst>
      </pc:sldChg>
      <pc:sldChg chg="modSp add mod">
        <pc:chgData name="Thomas Nield" userId="e7924354f0a44a8c" providerId="LiveId" clId="{F0A2245F-BBC9-473A-B9DD-AF3DF5CA4B7D}" dt="2020-11-18T04:20:08.161" v="508" actId="20577"/>
        <pc:sldMkLst>
          <pc:docMk/>
          <pc:sldMk cId="1961101225" sldId="767"/>
        </pc:sldMkLst>
        <pc:spChg chg="mod">
          <ac:chgData name="Thomas Nield" userId="e7924354f0a44a8c" providerId="LiveId" clId="{F0A2245F-BBC9-473A-B9DD-AF3DF5CA4B7D}" dt="2020-11-18T04:20:08.161" v="508" actId="20577"/>
          <ac:spMkLst>
            <pc:docMk/>
            <pc:sldMk cId="1961101225" sldId="767"/>
            <ac:spMk id="3" creationId="{6E3CB605-5288-44EF-8621-E5EC729DA890}"/>
          </ac:spMkLst>
        </pc:spChg>
      </pc:sldChg>
      <pc:sldChg chg="add del">
        <pc:chgData name="Thomas Nield" userId="e7924354f0a44a8c" providerId="LiveId" clId="{F0A2245F-BBC9-473A-B9DD-AF3DF5CA4B7D}" dt="2020-11-09T18:31:55.908" v="116" actId="2696"/>
        <pc:sldMkLst>
          <pc:docMk/>
          <pc:sldMk cId="1656059096" sldId="768"/>
        </pc:sldMkLst>
      </pc:sldChg>
      <pc:sldChg chg="del">
        <pc:chgData name="Thomas Nield" userId="e7924354f0a44a8c" providerId="LiveId" clId="{F0A2245F-BBC9-473A-B9DD-AF3DF5CA4B7D}" dt="2020-11-09T18:31:37.195" v="114" actId="2696"/>
        <pc:sldMkLst>
          <pc:docMk/>
          <pc:sldMk cId="2597751417" sldId="768"/>
        </pc:sldMkLst>
      </pc:sldChg>
      <pc:sldChg chg="modSp add mod">
        <pc:chgData name="Thomas Nield" userId="e7924354f0a44a8c" providerId="LiveId" clId="{F0A2245F-BBC9-473A-B9DD-AF3DF5CA4B7D}" dt="2020-11-18T04:20:18.734" v="512" actId="20577"/>
        <pc:sldMkLst>
          <pc:docMk/>
          <pc:sldMk cId="3387417389" sldId="768"/>
        </pc:sldMkLst>
        <pc:spChg chg="mod">
          <ac:chgData name="Thomas Nield" userId="e7924354f0a44a8c" providerId="LiveId" clId="{F0A2245F-BBC9-473A-B9DD-AF3DF5CA4B7D}" dt="2020-11-18T04:20:18.734" v="512" actId="20577"/>
          <ac:spMkLst>
            <pc:docMk/>
            <pc:sldMk cId="3387417389" sldId="768"/>
            <ac:spMk id="3" creationId="{6E3CB605-5288-44EF-8621-E5EC729DA890}"/>
          </ac:spMkLst>
        </pc:spChg>
      </pc:sldChg>
      <pc:sldChg chg="modSp add mod">
        <pc:chgData name="Thomas Nield" userId="e7924354f0a44a8c" providerId="LiveId" clId="{F0A2245F-BBC9-473A-B9DD-AF3DF5CA4B7D}" dt="2020-11-18T04:20:15.763" v="510" actId="20577"/>
        <pc:sldMkLst>
          <pc:docMk/>
          <pc:sldMk cId="25734307" sldId="769"/>
        </pc:sldMkLst>
        <pc:spChg chg="mod">
          <ac:chgData name="Thomas Nield" userId="e7924354f0a44a8c" providerId="LiveId" clId="{F0A2245F-BBC9-473A-B9DD-AF3DF5CA4B7D}" dt="2020-11-18T04:20:15.763" v="510" actId="20577"/>
          <ac:spMkLst>
            <pc:docMk/>
            <pc:sldMk cId="25734307" sldId="769"/>
            <ac:spMk id="3" creationId="{6E3CB605-5288-44EF-8621-E5EC729DA890}"/>
          </ac:spMkLst>
        </pc:spChg>
      </pc:sldChg>
      <pc:sldChg chg="add del">
        <pc:chgData name="Thomas Nield" userId="e7924354f0a44a8c" providerId="LiveId" clId="{F0A2245F-BBC9-473A-B9DD-AF3DF5CA4B7D}" dt="2020-11-09T18:31:55.908" v="116" actId="2696"/>
        <pc:sldMkLst>
          <pc:docMk/>
          <pc:sldMk cId="1450757010" sldId="769"/>
        </pc:sldMkLst>
      </pc:sldChg>
      <pc:sldChg chg="del">
        <pc:chgData name="Thomas Nield" userId="e7924354f0a44a8c" providerId="LiveId" clId="{F0A2245F-BBC9-473A-B9DD-AF3DF5CA4B7D}" dt="2020-11-09T18:31:37.195" v="114" actId="2696"/>
        <pc:sldMkLst>
          <pc:docMk/>
          <pc:sldMk cId="2360637396" sldId="769"/>
        </pc:sldMkLst>
      </pc:sldChg>
      <pc:sldChg chg="add del">
        <pc:chgData name="Thomas Nield" userId="e7924354f0a44a8c" providerId="LiveId" clId="{F0A2245F-BBC9-473A-B9DD-AF3DF5CA4B7D}" dt="2020-11-09T18:17:19.969" v="29" actId="2696"/>
        <pc:sldMkLst>
          <pc:docMk/>
          <pc:sldMk cId="510352402" sldId="771"/>
        </pc:sldMkLst>
      </pc:sldChg>
      <pc:sldChg chg="add del">
        <pc:chgData name="Thomas Nield" userId="e7924354f0a44a8c" providerId="LiveId" clId="{F0A2245F-BBC9-473A-B9DD-AF3DF5CA4B7D}" dt="2020-11-11T00:39:36.246" v="486" actId="2696"/>
        <pc:sldMkLst>
          <pc:docMk/>
          <pc:sldMk cId="2819856866" sldId="771"/>
        </pc:sldMkLst>
      </pc:sldChg>
      <pc:sldChg chg="add del">
        <pc:chgData name="Thomas Nield" userId="e7924354f0a44a8c" providerId="LiveId" clId="{F0A2245F-BBC9-473A-B9DD-AF3DF5CA4B7D}" dt="2020-11-09T18:17:19.969" v="29" actId="2696"/>
        <pc:sldMkLst>
          <pc:docMk/>
          <pc:sldMk cId="178852780" sldId="772"/>
        </pc:sldMkLst>
      </pc:sldChg>
      <pc:sldChg chg="add del">
        <pc:chgData name="Thomas Nield" userId="e7924354f0a44a8c" providerId="LiveId" clId="{F0A2245F-BBC9-473A-B9DD-AF3DF5CA4B7D}" dt="2020-11-11T00:39:36.246" v="486" actId="2696"/>
        <pc:sldMkLst>
          <pc:docMk/>
          <pc:sldMk cId="909036002" sldId="772"/>
        </pc:sldMkLst>
      </pc:sldChg>
      <pc:sldChg chg="add del">
        <pc:chgData name="Thomas Nield" userId="e7924354f0a44a8c" providerId="LiveId" clId="{F0A2245F-BBC9-473A-B9DD-AF3DF5CA4B7D}" dt="2020-11-09T18:17:19.969" v="29" actId="2696"/>
        <pc:sldMkLst>
          <pc:docMk/>
          <pc:sldMk cId="2460937013" sldId="773"/>
        </pc:sldMkLst>
      </pc:sldChg>
      <pc:sldChg chg="add del">
        <pc:chgData name="Thomas Nield" userId="e7924354f0a44a8c" providerId="LiveId" clId="{F0A2245F-BBC9-473A-B9DD-AF3DF5CA4B7D}" dt="2020-11-11T00:39:36.246" v="486" actId="2696"/>
        <pc:sldMkLst>
          <pc:docMk/>
          <pc:sldMk cId="3901351303" sldId="773"/>
        </pc:sldMkLst>
      </pc:sldChg>
      <pc:sldChg chg="add del">
        <pc:chgData name="Thomas Nield" userId="e7924354f0a44a8c" providerId="LiveId" clId="{F0A2245F-BBC9-473A-B9DD-AF3DF5CA4B7D}" dt="2020-11-09T18:17:47.594" v="70" actId="18676"/>
        <pc:sldMkLst>
          <pc:docMk/>
          <pc:sldMk cId="2666642959" sldId="774"/>
        </pc:sldMkLst>
      </pc:sldChg>
      <pc:sldChg chg="add del">
        <pc:chgData name="Thomas Nield" userId="e7924354f0a44a8c" providerId="LiveId" clId="{F0A2245F-BBC9-473A-B9DD-AF3DF5CA4B7D}" dt="2020-11-09T18:17:47.594" v="70" actId="18676"/>
        <pc:sldMkLst>
          <pc:docMk/>
          <pc:sldMk cId="2220702700" sldId="775"/>
        </pc:sldMkLst>
      </pc:sldChg>
      <pc:sldChg chg="add del">
        <pc:chgData name="Thomas Nield" userId="e7924354f0a44a8c" providerId="LiveId" clId="{F0A2245F-BBC9-473A-B9DD-AF3DF5CA4B7D}" dt="2020-11-09T18:17:47.594" v="70" actId="18676"/>
        <pc:sldMkLst>
          <pc:docMk/>
          <pc:sldMk cId="1775883808" sldId="776"/>
        </pc:sldMkLst>
      </pc:sldChg>
      <pc:sldChg chg="add del">
        <pc:chgData name="Thomas Nield" userId="e7924354f0a44a8c" providerId="LiveId" clId="{F0A2245F-BBC9-473A-B9DD-AF3DF5CA4B7D}" dt="2020-11-09T18:17:47.594" v="70" actId="18676"/>
        <pc:sldMkLst>
          <pc:docMk/>
          <pc:sldMk cId="3432152658" sldId="777"/>
        </pc:sldMkLst>
      </pc:sldChg>
      <pc:sldChg chg="add del">
        <pc:chgData name="Thomas Nield" userId="e7924354f0a44a8c" providerId="LiveId" clId="{F0A2245F-BBC9-473A-B9DD-AF3DF5CA4B7D}" dt="2020-11-09T18:17:47.594" v="70" actId="18676"/>
        <pc:sldMkLst>
          <pc:docMk/>
          <pc:sldMk cId="1287931648" sldId="779"/>
        </pc:sldMkLst>
      </pc:sldChg>
      <pc:sldChg chg="add del">
        <pc:chgData name="Thomas Nield" userId="e7924354f0a44a8c" providerId="LiveId" clId="{F0A2245F-BBC9-473A-B9DD-AF3DF5CA4B7D}" dt="2020-11-09T18:17:47.594" v="70" actId="18676"/>
        <pc:sldMkLst>
          <pc:docMk/>
          <pc:sldMk cId="4084785357" sldId="780"/>
        </pc:sldMkLst>
      </pc:sldChg>
      <pc:sldChg chg="add del">
        <pc:chgData name="Thomas Nield" userId="e7924354f0a44a8c" providerId="LiveId" clId="{F0A2245F-BBC9-473A-B9DD-AF3DF5CA4B7D}" dt="2020-11-09T18:17:47.594" v="70" actId="18676"/>
        <pc:sldMkLst>
          <pc:docMk/>
          <pc:sldMk cId="201684379" sldId="781"/>
        </pc:sldMkLst>
      </pc:sldChg>
      <pc:sldChg chg="add del">
        <pc:chgData name="Thomas Nield" userId="e7924354f0a44a8c" providerId="LiveId" clId="{F0A2245F-BBC9-473A-B9DD-AF3DF5CA4B7D}" dt="2020-11-09T18:17:47.594" v="70" actId="18676"/>
        <pc:sldMkLst>
          <pc:docMk/>
          <pc:sldMk cId="609676080" sldId="782"/>
        </pc:sldMkLst>
      </pc:sldChg>
      <pc:sldChg chg="add del">
        <pc:chgData name="Thomas Nield" userId="e7924354f0a44a8c" providerId="LiveId" clId="{F0A2245F-BBC9-473A-B9DD-AF3DF5CA4B7D}" dt="2020-11-09T18:17:47.594" v="70" actId="18676"/>
        <pc:sldMkLst>
          <pc:docMk/>
          <pc:sldMk cId="1235241924" sldId="783"/>
        </pc:sldMkLst>
      </pc:sldChg>
      <pc:sldChg chg="add del">
        <pc:chgData name="Thomas Nield" userId="e7924354f0a44a8c" providerId="LiveId" clId="{F0A2245F-BBC9-473A-B9DD-AF3DF5CA4B7D}" dt="2020-11-09T18:17:47.594" v="70" actId="18676"/>
        <pc:sldMkLst>
          <pc:docMk/>
          <pc:sldMk cId="3024656510" sldId="784"/>
        </pc:sldMkLst>
      </pc:sldChg>
      <pc:sldChg chg="add del">
        <pc:chgData name="Thomas Nield" userId="e7924354f0a44a8c" providerId="LiveId" clId="{F0A2245F-BBC9-473A-B9DD-AF3DF5CA4B7D}" dt="2020-11-09T18:17:47.594" v="70" actId="18676"/>
        <pc:sldMkLst>
          <pc:docMk/>
          <pc:sldMk cId="1746950796" sldId="785"/>
        </pc:sldMkLst>
      </pc:sldChg>
      <pc:sldChg chg="addSp delSp modSp mod">
        <pc:chgData name="Thomas Nield" userId="e7924354f0a44a8c" providerId="LiveId" clId="{F0A2245F-BBC9-473A-B9DD-AF3DF5CA4B7D}" dt="2020-11-11T00:14:58.353" v="438" actId="1076"/>
        <pc:sldMkLst>
          <pc:docMk/>
          <pc:sldMk cId="532938924" sldId="790"/>
        </pc:sldMkLst>
        <pc:spChg chg="mod">
          <ac:chgData name="Thomas Nield" userId="e7924354f0a44a8c" providerId="LiveId" clId="{F0A2245F-BBC9-473A-B9DD-AF3DF5CA4B7D}" dt="2020-11-11T00:14:28.423" v="431" actId="20577"/>
          <ac:spMkLst>
            <pc:docMk/>
            <pc:sldMk cId="532938924" sldId="790"/>
            <ac:spMk id="2" creationId="{B4658206-F14E-402B-88B2-28031AFD30C6}"/>
          </ac:spMkLst>
        </pc:spChg>
        <pc:spChg chg="add mod">
          <ac:chgData name="Thomas Nield" userId="e7924354f0a44a8c" providerId="LiveId" clId="{F0A2245F-BBC9-473A-B9DD-AF3DF5CA4B7D}" dt="2020-11-11T00:14:58.353" v="438" actId="1076"/>
          <ac:spMkLst>
            <pc:docMk/>
            <pc:sldMk cId="532938924" sldId="790"/>
            <ac:spMk id="3" creationId="{04472EE9-BAC5-4DCD-A61E-533A52F65B45}"/>
          </ac:spMkLst>
        </pc:spChg>
        <pc:spChg chg="del">
          <ac:chgData name="Thomas Nield" userId="e7924354f0a44a8c" providerId="LiveId" clId="{F0A2245F-BBC9-473A-B9DD-AF3DF5CA4B7D}" dt="2020-11-11T00:14:05.319" v="413" actId="478"/>
          <ac:spMkLst>
            <pc:docMk/>
            <pc:sldMk cId="532938924" sldId="790"/>
            <ac:spMk id="4" creationId="{5A0B4C54-236F-41DC-9B80-8D9D5A094031}"/>
          </ac:spMkLst>
        </pc:spChg>
        <pc:spChg chg="del">
          <ac:chgData name="Thomas Nield" userId="e7924354f0a44a8c" providerId="LiveId" clId="{F0A2245F-BBC9-473A-B9DD-AF3DF5CA4B7D}" dt="2020-11-11T00:14:07.110" v="414" actId="478"/>
          <ac:spMkLst>
            <pc:docMk/>
            <pc:sldMk cId="532938924" sldId="790"/>
            <ac:spMk id="5" creationId="{00205FF7-D631-49E4-B3F3-180311969DD7}"/>
          </ac:spMkLst>
        </pc:spChg>
        <pc:spChg chg="add mod">
          <ac:chgData name="Thomas Nield" userId="e7924354f0a44a8c" providerId="LiveId" clId="{F0A2245F-BBC9-473A-B9DD-AF3DF5CA4B7D}" dt="2020-11-11T00:14:53.548" v="437" actId="1076"/>
          <ac:spMkLst>
            <pc:docMk/>
            <pc:sldMk cId="532938924" sldId="790"/>
            <ac:spMk id="7" creationId="{43C6276B-C158-4C46-8B7B-3E804E9B2F29}"/>
          </ac:spMkLst>
        </pc:spChg>
      </pc:sldChg>
      <pc:sldChg chg="del">
        <pc:chgData name="Thomas Nield" userId="e7924354f0a44a8c" providerId="LiveId" clId="{F0A2245F-BBC9-473A-B9DD-AF3DF5CA4B7D}" dt="2020-11-09T18:19:06.651" v="71" actId="47"/>
        <pc:sldMkLst>
          <pc:docMk/>
          <pc:sldMk cId="4235715355" sldId="792"/>
        </pc:sldMkLst>
      </pc:sldChg>
      <pc:sldChg chg="del">
        <pc:chgData name="Thomas Nield" userId="e7924354f0a44a8c" providerId="LiveId" clId="{F0A2245F-BBC9-473A-B9DD-AF3DF5CA4B7D}" dt="2020-11-09T18:19:06.651" v="71" actId="47"/>
        <pc:sldMkLst>
          <pc:docMk/>
          <pc:sldMk cId="2134767163" sldId="793"/>
        </pc:sldMkLst>
      </pc:sldChg>
      <pc:sldChg chg="del">
        <pc:chgData name="Thomas Nield" userId="e7924354f0a44a8c" providerId="LiveId" clId="{F0A2245F-BBC9-473A-B9DD-AF3DF5CA4B7D}" dt="2020-11-09T18:19:06.651" v="71" actId="47"/>
        <pc:sldMkLst>
          <pc:docMk/>
          <pc:sldMk cId="2169373078" sldId="794"/>
        </pc:sldMkLst>
      </pc:sldChg>
      <pc:sldChg chg="del">
        <pc:chgData name="Thomas Nield" userId="e7924354f0a44a8c" providerId="LiveId" clId="{F0A2245F-BBC9-473A-B9DD-AF3DF5CA4B7D}" dt="2020-11-09T18:19:06.651" v="71" actId="47"/>
        <pc:sldMkLst>
          <pc:docMk/>
          <pc:sldMk cId="2968946730" sldId="795"/>
        </pc:sldMkLst>
      </pc:sldChg>
      <pc:sldChg chg="addSp delSp modSp mod">
        <pc:chgData name="Thomas Nield" userId="e7924354f0a44a8c" providerId="LiveId" clId="{F0A2245F-BBC9-473A-B9DD-AF3DF5CA4B7D}" dt="2020-11-11T00:42:38.845" v="490" actId="20577"/>
        <pc:sldMkLst>
          <pc:docMk/>
          <pc:sldMk cId="3742646062" sldId="796"/>
        </pc:sldMkLst>
        <pc:spChg chg="mod">
          <ac:chgData name="Thomas Nield" userId="e7924354f0a44a8c" providerId="LiveId" clId="{F0A2245F-BBC9-473A-B9DD-AF3DF5CA4B7D}" dt="2020-11-11T00:30:44.580" v="453" actId="20577"/>
          <ac:spMkLst>
            <pc:docMk/>
            <pc:sldMk cId="3742646062" sldId="796"/>
            <ac:spMk id="2" creationId="{82E82CE6-2318-4A52-9A5E-D3A47B03AD53}"/>
          </ac:spMkLst>
        </pc:spChg>
        <pc:spChg chg="del">
          <ac:chgData name="Thomas Nield" userId="e7924354f0a44a8c" providerId="LiveId" clId="{F0A2245F-BBC9-473A-B9DD-AF3DF5CA4B7D}" dt="2020-11-11T00:30:23.923" v="439" actId="478"/>
          <ac:spMkLst>
            <pc:docMk/>
            <pc:sldMk cId="3742646062" sldId="796"/>
            <ac:spMk id="4" creationId="{6B60514C-D211-4C8F-A114-E91E10227268}"/>
          </ac:spMkLst>
        </pc:spChg>
        <pc:spChg chg="del">
          <ac:chgData name="Thomas Nield" userId="e7924354f0a44a8c" providerId="LiveId" clId="{F0A2245F-BBC9-473A-B9DD-AF3DF5CA4B7D}" dt="2020-11-11T00:30:26.843" v="441" actId="478"/>
          <ac:spMkLst>
            <pc:docMk/>
            <pc:sldMk cId="3742646062" sldId="796"/>
            <ac:spMk id="5" creationId="{753A1801-908A-412B-A733-D9B17206A375}"/>
          </ac:spMkLst>
        </pc:spChg>
        <pc:spChg chg="add mod">
          <ac:chgData name="Thomas Nield" userId="e7924354f0a44a8c" providerId="LiveId" clId="{F0A2245F-BBC9-473A-B9DD-AF3DF5CA4B7D}" dt="2020-11-11T00:42:38.845" v="490" actId="20577"/>
          <ac:spMkLst>
            <pc:docMk/>
            <pc:sldMk cId="3742646062" sldId="796"/>
            <ac:spMk id="6" creationId="{C789245B-6FBD-48F8-96BC-71FA3F89CB7D}"/>
          </ac:spMkLst>
        </pc:spChg>
        <pc:picChg chg="add del">
          <ac:chgData name="Thomas Nield" userId="e7924354f0a44a8c" providerId="LiveId" clId="{F0A2245F-BBC9-473A-B9DD-AF3DF5CA4B7D}" dt="2020-11-09T18:44:10.540" v="358" actId="22"/>
          <ac:picMkLst>
            <pc:docMk/>
            <pc:sldMk cId="3742646062" sldId="796"/>
            <ac:picMk id="7" creationId="{A7C70687-4A2A-42BD-85EF-EC9E396F6A43}"/>
          </ac:picMkLst>
        </pc:picChg>
        <pc:picChg chg="add">
          <ac:chgData name="Thomas Nield" userId="e7924354f0a44a8c" providerId="LiveId" clId="{F0A2245F-BBC9-473A-B9DD-AF3DF5CA4B7D}" dt="2020-11-11T00:31:02.468" v="454" actId="22"/>
          <ac:picMkLst>
            <pc:docMk/>
            <pc:sldMk cId="3742646062" sldId="796"/>
            <ac:picMk id="8" creationId="{CF4DEEE7-104E-48F5-9C9D-2A99CEC03F1F}"/>
          </ac:picMkLst>
        </pc:picChg>
        <pc:picChg chg="add del">
          <ac:chgData name="Thomas Nield" userId="e7924354f0a44a8c" providerId="LiveId" clId="{F0A2245F-BBC9-473A-B9DD-AF3DF5CA4B7D}" dt="2020-11-09T18:44:25.962" v="360" actId="22"/>
          <ac:picMkLst>
            <pc:docMk/>
            <pc:sldMk cId="3742646062" sldId="796"/>
            <ac:picMk id="9" creationId="{9EB11BAC-71D2-4F75-B2A0-F1F6F902FFC2}"/>
          </ac:picMkLst>
        </pc:picChg>
      </pc:sldChg>
      <pc:sldChg chg="del">
        <pc:chgData name="Thomas Nield" userId="e7924354f0a44a8c" providerId="LiveId" clId="{F0A2245F-BBC9-473A-B9DD-AF3DF5CA4B7D}" dt="2020-11-09T18:19:17.192" v="72" actId="47"/>
        <pc:sldMkLst>
          <pc:docMk/>
          <pc:sldMk cId="1490931808" sldId="797"/>
        </pc:sldMkLst>
      </pc:sldChg>
      <pc:sldChg chg="modSp mod">
        <pc:chgData name="Thomas Nield" userId="e7924354f0a44a8c" providerId="LiveId" clId="{F0A2245F-BBC9-473A-B9DD-AF3DF5CA4B7D}" dt="2020-11-18T04:19:21.499" v="495" actId="20577"/>
        <pc:sldMkLst>
          <pc:docMk/>
          <pc:sldMk cId="2718740642" sldId="802"/>
        </pc:sldMkLst>
        <pc:spChg chg="mod">
          <ac:chgData name="Thomas Nield" userId="e7924354f0a44a8c" providerId="LiveId" clId="{F0A2245F-BBC9-473A-B9DD-AF3DF5CA4B7D}" dt="2020-11-18T04:19:21.499" v="495" actId="20577"/>
          <ac:spMkLst>
            <pc:docMk/>
            <pc:sldMk cId="2718740642" sldId="802"/>
            <ac:spMk id="2" creationId="{FD63DA8A-AF80-493F-B287-B31CBF10AAF3}"/>
          </ac:spMkLst>
        </pc:spChg>
      </pc:sldChg>
      <pc:sldChg chg="addSp delSp modSp mod">
        <pc:chgData name="Thomas Nield" userId="e7924354f0a44a8c" providerId="LiveId" clId="{F0A2245F-BBC9-473A-B9DD-AF3DF5CA4B7D}" dt="2020-11-18T04:19:16.982" v="493" actId="20577"/>
        <pc:sldMkLst>
          <pc:docMk/>
          <pc:sldMk cId="1768690738" sldId="803"/>
        </pc:sldMkLst>
        <pc:spChg chg="mod">
          <ac:chgData name="Thomas Nield" userId="e7924354f0a44a8c" providerId="LiveId" clId="{F0A2245F-BBC9-473A-B9DD-AF3DF5CA4B7D}" dt="2020-11-18T04:19:16.982" v="493" actId="20577"/>
          <ac:spMkLst>
            <pc:docMk/>
            <pc:sldMk cId="1768690738" sldId="803"/>
            <ac:spMk id="2" creationId="{FD63DA8A-AF80-493F-B287-B31CBF10AAF3}"/>
          </ac:spMkLst>
        </pc:spChg>
        <pc:spChg chg="add mod">
          <ac:chgData name="Thomas Nield" userId="e7924354f0a44a8c" providerId="LiveId" clId="{F0A2245F-BBC9-473A-B9DD-AF3DF5CA4B7D}" dt="2020-11-11T00:33:32.822" v="466" actId="20577"/>
          <ac:spMkLst>
            <pc:docMk/>
            <pc:sldMk cId="1768690738" sldId="803"/>
            <ac:spMk id="4" creationId="{087FC500-ADB9-4CC2-A301-43692478EE01}"/>
          </ac:spMkLst>
        </pc:spChg>
        <pc:spChg chg="del mod">
          <ac:chgData name="Thomas Nield" userId="e7924354f0a44a8c" providerId="LiveId" clId="{F0A2245F-BBC9-473A-B9DD-AF3DF5CA4B7D}" dt="2020-11-11T00:33:36.186" v="467" actId="478"/>
          <ac:spMkLst>
            <pc:docMk/>
            <pc:sldMk cId="1768690738" sldId="803"/>
            <ac:spMk id="6" creationId="{2FC5F457-5F83-4300-9DBF-EF40523FD50B}"/>
          </ac:spMkLst>
        </pc:spChg>
      </pc:sldChg>
      <pc:sldChg chg="del">
        <pc:chgData name="Thomas Nield" userId="e7924354f0a44a8c" providerId="LiveId" clId="{F0A2245F-BBC9-473A-B9DD-AF3DF5CA4B7D}" dt="2020-11-09T18:19:32.336" v="73" actId="47"/>
        <pc:sldMkLst>
          <pc:docMk/>
          <pc:sldMk cId="1659791363" sldId="804"/>
        </pc:sldMkLst>
      </pc:sldChg>
      <pc:sldChg chg="del">
        <pc:chgData name="Thomas Nield" userId="e7924354f0a44a8c" providerId="LiveId" clId="{F0A2245F-BBC9-473A-B9DD-AF3DF5CA4B7D}" dt="2020-11-09T18:19:32.336" v="73" actId="47"/>
        <pc:sldMkLst>
          <pc:docMk/>
          <pc:sldMk cId="2400170487" sldId="806"/>
        </pc:sldMkLst>
      </pc:sldChg>
      <pc:sldChg chg="del">
        <pc:chgData name="Thomas Nield" userId="e7924354f0a44a8c" providerId="LiveId" clId="{F0A2245F-BBC9-473A-B9DD-AF3DF5CA4B7D}" dt="2020-11-09T18:19:32.336" v="73" actId="47"/>
        <pc:sldMkLst>
          <pc:docMk/>
          <pc:sldMk cId="4123236216" sldId="807"/>
        </pc:sldMkLst>
      </pc:sldChg>
      <pc:sldChg chg="del">
        <pc:chgData name="Thomas Nield" userId="e7924354f0a44a8c" providerId="LiveId" clId="{F0A2245F-BBC9-473A-B9DD-AF3DF5CA4B7D}" dt="2020-11-09T18:20:21.910" v="75" actId="47"/>
        <pc:sldMkLst>
          <pc:docMk/>
          <pc:sldMk cId="887233757" sldId="819"/>
        </pc:sldMkLst>
      </pc:sldChg>
      <pc:sldChg chg="del">
        <pc:chgData name="Thomas Nield" userId="e7924354f0a44a8c" providerId="LiveId" clId="{F0A2245F-BBC9-473A-B9DD-AF3DF5CA4B7D}" dt="2020-11-09T18:20:35.775" v="88" actId="47"/>
        <pc:sldMkLst>
          <pc:docMk/>
          <pc:sldMk cId="2422944587" sldId="822"/>
        </pc:sldMkLst>
      </pc:sldChg>
      <pc:sldChg chg="del">
        <pc:chgData name="Thomas Nield" userId="e7924354f0a44a8c" providerId="LiveId" clId="{F0A2245F-BBC9-473A-B9DD-AF3DF5CA4B7D}" dt="2020-11-09T18:19:45.253" v="74" actId="47"/>
        <pc:sldMkLst>
          <pc:docMk/>
          <pc:sldMk cId="3800871591" sldId="825"/>
        </pc:sldMkLst>
      </pc:sldChg>
      <pc:sldChg chg="del">
        <pc:chgData name="Thomas Nield" userId="e7924354f0a44a8c" providerId="LiveId" clId="{F0A2245F-BBC9-473A-B9DD-AF3DF5CA4B7D}" dt="2020-11-09T18:24:57.887" v="102" actId="47"/>
        <pc:sldMkLst>
          <pc:docMk/>
          <pc:sldMk cId="3484517576" sldId="826"/>
        </pc:sldMkLst>
      </pc:sldChg>
      <pc:sldChg chg="addSp delSp modSp mod modAnim">
        <pc:chgData name="Thomas Nield" userId="e7924354f0a44a8c" providerId="LiveId" clId="{F0A2245F-BBC9-473A-B9DD-AF3DF5CA4B7D}" dt="2020-11-11T00:36:40.011" v="473" actId="14100"/>
        <pc:sldMkLst>
          <pc:docMk/>
          <pc:sldMk cId="1762611401" sldId="827"/>
        </pc:sldMkLst>
        <pc:spChg chg="add mod">
          <ac:chgData name="Thomas Nield" userId="e7924354f0a44a8c" providerId="LiveId" clId="{F0A2245F-BBC9-473A-B9DD-AF3DF5CA4B7D}" dt="2020-11-11T00:36:40.011" v="473" actId="14100"/>
          <ac:spMkLst>
            <pc:docMk/>
            <pc:sldMk cId="1762611401" sldId="827"/>
            <ac:spMk id="4" creationId="{80EE049B-2D05-4442-9DF8-16A9890B1A09}"/>
          </ac:spMkLst>
        </pc:spChg>
        <pc:spChg chg="del">
          <ac:chgData name="Thomas Nield" userId="e7924354f0a44a8c" providerId="LiveId" clId="{F0A2245F-BBC9-473A-B9DD-AF3DF5CA4B7D}" dt="2020-11-11T00:36:24.483" v="468" actId="478"/>
          <ac:spMkLst>
            <pc:docMk/>
            <pc:sldMk cId="1762611401" sldId="827"/>
            <ac:spMk id="11" creationId="{3931BFB6-6AB3-4D1D-B757-33CEB1460A47}"/>
          </ac:spMkLst>
        </pc:spChg>
      </pc:sldChg>
      <pc:sldChg chg="del">
        <pc:chgData name="Thomas Nield" userId="e7924354f0a44a8c" providerId="LiveId" clId="{F0A2245F-BBC9-473A-B9DD-AF3DF5CA4B7D}" dt="2020-11-09T18:20:22.489" v="76" actId="47"/>
        <pc:sldMkLst>
          <pc:docMk/>
          <pc:sldMk cId="3522929383" sldId="830"/>
        </pc:sldMkLst>
      </pc:sldChg>
      <pc:sldChg chg="del">
        <pc:chgData name="Thomas Nield" userId="e7924354f0a44a8c" providerId="LiveId" clId="{F0A2245F-BBC9-473A-B9DD-AF3DF5CA4B7D}" dt="2020-11-09T18:20:23.088" v="77" actId="47"/>
        <pc:sldMkLst>
          <pc:docMk/>
          <pc:sldMk cId="2792244030" sldId="832"/>
        </pc:sldMkLst>
      </pc:sldChg>
      <pc:sldChg chg="del">
        <pc:chgData name="Thomas Nield" userId="e7924354f0a44a8c" providerId="LiveId" clId="{F0A2245F-BBC9-473A-B9DD-AF3DF5CA4B7D}" dt="2020-11-09T18:20:23.598" v="78" actId="47"/>
        <pc:sldMkLst>
          <pc:docMk/>
          <pc:sldMk cId="2751810451" sldId="833"/>
        </pc:sldMkLst>
      </pc:sldChg>
      <pc:sldChg chg="del">
        <pc:chgData name="Thomas Nield" userId="e7924354f0a44a8c" providerId="LiveId" clId="{F0A2245F-BBC9-473A-B9DD-AF3DF5CA4B7D}" dt="2020-11-09T18:20:24.275" v="79" actId="47"/>
        <pc:sldMkLst>
          <pc:docMk/>
          <pc:sldMk cId="457801108" sldId="834"/>
        </pc:sldMkLst>
      </pc:sldChg>
      <pc:sldChg chg="del">
        <pc:chgData name="Thomas Nield" userId="e7924354f0a44a8c" providerId="LiveId" clId="{F0A2245F-BBC9-473A-B9DD-AF3DF5CA4B7D}" dt="2020-11-09T18:20:26.265" v="80" actId="47"/>
        <pc:sldMkLst>
          <pc:docMk/>
          <pc:sldMk cId="2709793796" sldId="835"/>
        </pc:sldMkLst>
      </pc:sldChg>
      <pc:sldChg chg="del">
        <pc:chgData name="Thomas Nield" userId="e7924354f0a44a8c" providerId="LiveId" clId="{F0A2245F-BBC9-473A-B9DD-AF3DF5CA4B7D}" dt="2020-11-09T18:20:27.818" v="81" actId="47"/>
        <pc:sldMkLst>
          <pc:docMk/>
          <pc:sldMk cId="2784639126" sldId="837"/>
        </pc:sldMkLst>
      </pc:sldChg>
      <pc:sldChg chg="del">
        <pc:chgData name="Thomas Nield" userId="e7924354f0a44a8c" providerId="LiveId" clId="{F0A2245F-BBC9-473A-B9DD-AF3DF5CA4B7D}" dt="2020-11-09T18:20:28.429" v="82" actId="47"/>
        <pc:sldMkLst>
          <pc:docMk/>
          <pc:sldMk cId="4167151341" sldId="838"/>
        </pc:sldMkLst>
      </pc:sldChg>
      <pc:sldChg chg="del">
        <pc:chgData name="Thomas Nield" userId="e7924354f0a44a8c" providerId="LiveId" clId="{F0A2245F-BBC9-473A-B9DD-AF3DF5CA4B7D}" dt="2020-11-09T18:20:28.897" v="83" actId="47"/>
        <pc:sldMkLst>
          <pc:docMk/>
          <pc:sldMk cId="3971824633" sldId="839"/>
        </pc:sldMkLst>
      </pc:sldChg>
      <pc:sldChg chg="del">
        <pc:chgData name="Thomas Nield" userId="e7924354f0a44a8c" providerId="LiveId" clId="{F0A2245F-BBC9-473A-B9DD-AF3DF5CA4B7D}" dt="2020-11-09T18:20:29.388" v="84" actId="47"/>
        <pc:sldMkLst>
          <pc:docMk/>
          <pc:sldMk cId="3670196272" sldId="840"/>
        </pc:sldMkLst>
      </pc:sldChg>
      <pc:sldChg chg="del">
        <pc:chgData name="Thomas Nield" userId="e7924354f0a44a8c" providerId="LiveId" clId="{F0A2245F-BBC9-473A-B9DD-AF3DF5CA4B7D}" dt="2020-11-09T18:20:34.337" v="85" actId="47"/>
        <pc:sldMkLst>
          <pc:docMk/>
          <pc:sldMk cId="3739804245" sldId="842"/>
        </pc:sldMkLst>
      </pc:sldChg>
      <pc:sldChg chg="del">
        <pc:chgData name="Thomas Nield" userId="e7924354f0a44a8c" providerId="LiveId" clId="{F0A2245F-BBC9-473A-B9DD-AF3DF5CA4B7D}" dt="2020-11-09T18:20:35.512" v="87" actId="47"/>
        <pc:sldMkLst>
          <pc:docMk/>
          <pc:sldMk cId="1912839525" sldId="846"/>
        </pc:sldMkLst>
      </pc:sldChg>
      <pc:sldChg chg="add del">
        <pc:chgData name="Thomas Nield" userId="e7924354f0a44a8c" providerId="LiveId" clId="{F0A2245F-BBC9-473A-B9DD-AF3DF5CA4B7D}" dt="2020-11-09T18:20:38.196" v="90" actId="47"/>
        <pc:sldMkLst>
          <pc:docMk/>
          <pc:sldMk cId="3995124108" sldId="847"/>
        </pc:sldMkLst>
      </pc:sldChg>
      <pc:sldChg chg="modSp mod">
        <pc:chgData name="Thomas Nield" userId="e7924354f0a44a8c" providerId="LiveId" clId="{F0A2245F-BBC9-473A-B9DD-AF3DF5CA4B7D}" dt="2020-11-18T04:19:37.344" v="497" actId="6549"/>
        <pc:sldMkLst>
          <pc:docMk/>
          <pc:sldMk cId="2601174199" sldId="848"/>
        </pc:sldMkLst>
        <pc:spChg chg="mod">
          <ac:chgData name="Thomas Nield" userId="e7924354f0a44a8c" providerId="LiveId" clId="{F0A2245F-BBC9-473A-B9DD-AF3DF5CA4B7D}" dt="2020-11-18T04:19:37.344" v="497" actId="6549"/>
          <ac:spMkLst>
            <pc:docMk/>
            <pc:sldMk cId="2601174199" sldId="848"/>
            <ac:spMk id="2" creationId="{BF8FA996-50BF-473D-8A55-1C2740F119C7}"/>
          </ac:spMkLst>
        </pc:spChg>
      </pc:sldChg>
      <pc:sldChg chg="addSp delSp modSp mod">
        <pc:chgData name="Thomas Nield" userId="e7924354f0a44a8c" providerId="LiveId" clId="{F0A2245F-BBC9-473A-B9DD-AF3DF5CA4B7D}" dt="2020-11-18T04:19:40.786" v="499" actId="6549"/>
        <pc:sldMkLst>
          <pc:docMk/>
          <pc:sldMk cId="2122086924" sldId="849"/>
        </pc:sldMkLst>
        <pc:spChg chg="mod">
          <ac:chgData name="Thomas Nield" userId="e7924354f0a44a8c" providerId="LiveId" clId="{F0A2245F-BBC9-473A-B9DD-AF3DF5CA4B7D}" dt="2020-11-18T04:19:40.786" v="499" actId="6549"/>
          <ac:spMkLst>
            <pc:docMk/>
            <pc:sldMk cId="2122086924" sldId="849"/>
            <ac:spMk id="2" creationId="{BF8FA996-50BF-473D-8A55-1C2740F119C7}"/>
          </ac:spMkLst>
        </pc:spChg>
        <pc:spChg chg="add mod">
          <ac:chgData name="Thomas Nield" userId="e7924354f0a44a8c" providerId="LiveId" clId="{F0A2245F-BBC9-473A-B9DD-AF3DF5CA4B7D}" dt="2020-11-11T00:37:38.553" v="485" actId="14100"/>
          <ac:spMkLst>
            <pc:docMk/>
            <pc:sldMk cId="2122086924" sldId="849"/>
            <ac:spMk id="5" creationId="{07A7780A-E88A-4057-A359-38769E5A02E4}"/>
          </ac:spMkLst>
        </pc:spChg>
        <pc:spChg chg="del">
          <ac:chgData name="Thomas Nield" userId="e7924354f0a44a8c" providerId="LiveId" clId="{F0A2245F-BBC9-473A-B9DD-AF3DF5CA4B7D}" dt="2020-11-11T00:37:23.351" v="474" actId="478"/>
          <ac:spMkLst>
            <pc:docMk/>
            <pc:sldMk cId="2122086924" sldId="849"/>
            <ac:spMk id="6" creationId="{E9BD7A65-F649-4C10-95EB-797BA70D104B}"/>
          </ac:spMkLst>
        </pc:spChg>
        <pc:spChg chg="del">
          <ac:chgData name="Thomas Nield" userId="e7924354f0a44a8c" providerId="LiveId" clId="{F0A2245F-BBC9-473A-B9DD-AF3DF5CA4B7D}" dt="2020-11-11T00:37:25.358" v="475" actId="478"/>
          <ac:spMkLst>
            <pc:docMk/>
            <pc:sldMk cId="2122086924" sldId="849"/>
            <ac:spMk id="8" creationId="{84E74EA8-C339-4C92-A321-3D8FCCFCE8EF}"/>
          </ac:spMkLst>
        </pc:spChg>
      </pc:sldChg>
      <pc:sldChg chg="addSp modSp new mod ord">
        <pc:chgData name="Thomas Nield" userId="e7924354f0a44a8c" providerId="LiveId" clId="{F0A2245F-BBC9-473A-B9DD-AF3DF5CA4B7D}" dt="2020-11-09T18:41:57.572" v="277"/>
        <pc:sldMkLst>
          <pc:docMk/>
          <pc:sldMk cId="778329684" sldId="850"/>
        </pc:sldMkLst>
        <pc:spChg chg="mod">
          <ac:chgData name="Thomas Nield" userId="e7924354f0a44a8c" providerId="LiveId" clId="{F0A2245F-BBC9-473A-B9DD-AF3DF5CA4B7D}" dt="2020-11-09T18:41:18.886" v="139" actId="1076"/>
          <ac:spMkLst>
            <pc:docMk/>
            <pc:sldMk cId="778329684" sldId="850"/>
            <ac:spMk id="2" creationId="{2A07B2F0-2244-4927-8AFC-C1EE7BF6D86F}"/>
          </ac:spMkLst>
        </pc:spChg>
        <pc:spChg chg="mod">
          <ac:chgData name="Thomas Nield" userId="e7924354f0a44a8c" providerId="LiveId" clId="{F0A2245F-BBC9-473A-B9DD-AF3DF5CA4B7D}" dt="2020-11-09T18:41:45.232" v="275" actId="14100"/>
          <ac:spMkLst>
            <pc:docMk/>
            <pc:sldMk cId="778329684" sldId="850"/>
            <ac:spMk id="3" creationId="{47E32DD2-B68B-4687-8953-59393AF1B703}"/>
          </ac:spMkLst>
        </pc:spChg>
        <pc:picChg chg="add mod">
          <ac:chgData name="Thomas Nield" userId="e7924354f0a44a8c" providerId="LiveId" clId="{F0A2245F-BBC9-473A-B9DD-AF3DF5CA4B7D}" dt="2020-11-09T18:41:18.886" v="139" actId="1076"/>
          <ac:picMkLst>
            <pc:docMk/>
            <pc:sldMk cId="778329684" sldId="850"/>
            <ac:picMk id="5" creationId="{80D7CEF3-692F-4A67-A8B7-323E39248AC6}"/>
          </ac:picMkLst>
        </pc:picChg>
      </pc:sldChg>
      <pc:sldChg chg="modSp add del mod">
        <pc:chgData name="Thomas Nield" userId="e7924354f0a44a8c" providerId="LiveId" clId="{F0A2245F-BBC9-473A-B9DD-AF3DF5CA4B7D}" dt="2020-11-11T00:39:36.246" v="486" actId="2696"/>
        <pc:sldMkLst>
          <pc:docMk/>
          <pc:sldMk cId="184172977" sldId="851"/>
        </pc:sldMkLst>
        <pc:spChg chg="mod">
          <ac:chgData name="Thomas Nield" userId="e7924354f0a44a8c" providerId="LiveId" clId="{F0A2245F-BBC9-473A-B9DD-AF3DF5CA4B7D}" dt="2020-11-09T18:43:11.640" v="355" actId="20577"/>
          <ac:spMkLst>
            <pc:docMk/>
            <pc:sldMk cId="184172977" sldId="851"/>
            <ac:spMk id="2" creationId="{2A07B2F0-2244-4927-8AFC-C1EE7BF6D86F}"/>
          </ac:spMkLst>
        </pc:spChg>
        <pc:spChg chg="mod">
          <ac:chgData name="Thomas Nield" userId="e7924354f0a44a8c" providerId="LiveId" clId="{F0A2245F-BBC9-473A-B9DD-AF3DF5CA4B7D}" dt="2020-11-09T18:42:30.104" v="351" actId="14100"/>
          <ac:spMkLst>
            <pc:docMk/>
            <pc:sldMk cId="184172977" sldId="851"/>
            <ac:spMk id="3" creationId="{47E32DD2-B68B-4687-8953-59393AF1B703}"/>
          </ac:spMkLst>
        </pc:spChg>
        <pc:picChg chg="mod">
          <ac:chgData name="Thomas Nield" userId="e7924354f0a44a8c" providerId="LiveId" clId="{F0A2245F-BBC9-473A-B9DD-AF3DF5CA4B7D}" dt="2020-11-09T18:43:35.729" v="356" actId="14826"/>
          <ac:picMkLst>
            <pc:docMk/>
            <pc:sldMk cId="184172977" sldId="851"/>
            <ac:picMk id="5" creationId="{80D7CEF3-692F-4A67-A8B7-323E39248AC6}"/>
          </ac:picMkLst>
        </pc:picChg>
      </pc:sldChg>
      <pc:sldChg chg="del">
        <pc:chgData name="Thomas Nield" userId="e7924354f0a44a8c" providerId="LiveId" clId="{F0A2245F-BBC9-473A-B9DD-AF3DF5CA4B7D}" dt="2020-11-09T18:20:46.769" v="91" actId="47"/>
        <pc:sldMkLst>
          <pc:docMk/>
          <pc:sldMk cId="275256404" sldId="852"/>
        </pc:sldMkLst>
      </pc:sldChg>
      <pc:sldChg chg="modSp add mod">
        <pc:chgData name="Thomas Nield" userId="e7924354f0a44a8c" providerId="LiveId" clId="{F0A2245F-BBC9-473A-B9DD-AF3DF5CA4B7D}" dt="2020-11-09T18:46:14.680" v="399" actId="732"/>
        <pc:sldMkLst>
          <pc:docMk/>
          <pc:sldMk cId="1064905276" sldId="852"/>
        </pc:sldMkLst>
        <pc:spChg chg="mod">
          <ac:chgData name="Thomas Nield" userId="e7924354f0a44a8c" providerId="LiveId" clId="{F0A2245F-BBC9-473A-B9DD-AF3DF5CA4B7D}" dt="2020-11-09T18:45:25.340" v="397" actId="20577"/>
          <ac:spMkLst>
            <pc:docMk/>
            <pc:sldMk cId="1064905276" sldId="852"/>
            <ac:spMk id="2" creationId="{2A07B2F0-2244-4927-8AFC-C1EE7BF6D86F}"/>
          </ac:spMkLst>
        </pc:spChg>
        <pc:spChg chg="mod">
          <ac:chgData name="Thomas Nield" userId="e7924354f0a44a8c" providerId="LiveId" clId="{F0A2245F-BBC9-473A-B9DD-AF3DF5CA4B7D}" dt="2020-11-09T18:45:00.002" v="395" actId="27636"/>
          <ac:spMkLst>
            <pc:docMk/>
            <pc:sldMk cId="1064905276" sldId="852"/>
            <ac:spMk id="3" creationId="{47E32DD2-B68B-4687-8953-59393AF1B703}"/>
          </ac:spMkLst>
        </pc:spChg>
        <pc:picChg chg="mod modCrop">
          <ac:chgData name="Thomas Nield" userId="e7924354f0a44a8c" providerId="LiveId" clId="{F0A2245F-BBC9-473A-B9DD-AF3DF5CA4B7D}" dt="2020-11-09T18:46:14.680" v="399" actId="732"/>
          <ac:picMkLst>
            <pc:docMk/>
            <pc:sldMk cId="1064905276" sldId="852"/>
            <ac:picMk id="5" creationId="{80D7CEF3-692F-4A67-A8B7-323E39248AC6}"/>
          </ac:picMkLst>
        </pc:picChg>
      </pc:sldChg>
      <pc:sldChg chg="modSp add mod">
        <pc:chgData name="Thomas Nield" userId="e7924354f0a44a8c" providerId="LiveId" clId="{F0A2245F-BBC9-473A-B9DD-AF3DF5CA4B7D}" dt="2020-11-09T18:47:27.233" v="412" actId="14826"/>
        <pc:sldMkLst>
          <pc:docMk/>
          <pc:sldMk cId="147199450" sldId="853"/>
        </pc:sldMkLst>
        <pc:spChg chg="mod">
          <ac:chgData name="Thomas Nield" userId="e7924354f0a44a8c" providerId="LiveId" clId="{F0A2245F-BBC9-473A-B9DD-AF3DF5CA4B7D}" dt="2020-11-09T18:47:01.606" v="411" actId="20577"/>
          <ac:spMkLst>
            <pc:docMk/>
            <pc:sldMk cId="147199450" sldId="853"/>
            <ac:spMk id="2" creationId="{2A07B2F0-2244-4927-8AFC-C1EE7BF6D86F}"/>
          </ac:spMkLst>
        </pc:spChg>
        <pc:spChg chg="mod">
          <ac:chgData name="Thomas Nield" userId="e7924354f0a44a8c" providerId="LiveId" clId="{F0A2245F-BBC9-473A-B9DD-AF3DF5CA4B7D}" dt="2020-11-09T18:46:38.464" v="409" actId="20577"/>
          <ac:spMkLst>
            <pc:docMk/>
            <pc:sldMk cId="147199450" sldId="853"/>
            <ac:spMk id="3" creationId="{47E32DD2-B68B-4687-8953-59393AF1B703}"/>
          </ac:spMkLst>
        </pc:spChg>
        <pc:picChg chg="mod">
          <ac:chgData name="Thomas Nield" userId="e7924354f0a44a8c" providerId="LiveId" clId="{F0A2245F-BBC9-473A-B9DD-AF3DF5CA4B7D}" dt="2020-11-09T18:47:27.233" v="412" actId="14826"/>
          <ac:picMkLst>
            <pc:docMk/>
            <pc:sldMk cId="147199450" sldId="853"/>
            <ac:picMk id="5" creationId="{80D7CEF3-692F-4A67-A8B7-323E39248AC6}"/>
          </ac:picMkLst>
        </pc:picChg>
      </pc:sldChg>
      <pc:sldChg chg="del">
        <pc:chgData name="Thomas Nield" userId="e7924354f0a44a8c" providerId="LiveId" clId="{F0A2245F-BBC9-473A-B9DD-AF3DF5CA4B7D}" dt="2020-11-09T18:20:47.734" v="92" actId="47"/>
        <pc:sldMkLst>
          <pc:docMk/>
          <pc:sldMk cId="1739944799" sldId="853"/>
        </pc:sldMkLst>
      </pc:sldChg>
      <pc:sldMasterChg chg="delSldLayout">
        <pc:chgData name="Thomas Nield" userId="e7924354f0a44a8c" providerId="LiveId" clId="{F0A2245F-BBC9-473A-B9DD-AF3DF5CA4B7D}" dt="2020-11-18T04:18:53.766" v="491" actId="2696"/>
        <pc:sldMasterMkLst>
          <pc:docMk/>
          <pc:sldMasterMk cId="946754946" sldId="2147483660"/>
        </pc:sldMasterMkLst>
        <pc:sldLayoutChg chg="del">
          <pc:chgData name="Thomas Nield" userId="e7924354f0a44a8c" providerId="LiveId" clId="{F0A2245F-BBC9-473A-B9DD-AF3DF5CA4B7D}" dt="2020-11-18T04:18:53.766" v="491" actId="2696"/>
          <pc:sldLayoutMkLst>
            <pc:docMk/>
            <pc:sldMasterMk cId="946754946" sldId="2147483660"/>
            <pc:sldLayoutMk cId="3500366697" sldId="2147483665"/>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2907040270" sldId="2147483666"/>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3143824384" sldId="2147483667"/>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1136088718" sldId="2147483668"/>
          </pc:sldLayoutMkLst>
        </pc:sldLayoutChg>
      </pc:sldMasterChg>
    </pc:docChg>
  </pc:docChgLst>
  <pc:docChgLst>
    <pc:chgData name="Thomas Nield" userId="e7924354f0a44a8c" providerId="LiveId" clId="{21935950-641E-491F-9932-D999CCC1BDEE}"/>
    <pc:docChg chg="undo custSel delSld modSld modSection">
      <pc:chgData name="Thomas Nield" userId="e7924354f0a44a8c" providerId="LiveId" clId="{21935950-641E-491F-9932-D999CCC1BDEE}" dt="2021-01-14T15:18:24.376" v="45" actId="20577"/>
      <pc:docMkLst>
        <pc:docMk/>
      </pc:docMkLst>
      <pc:sldChg chg="del">
        <pc:chgData name="Thomas Nield" userId="e7924354f0a44a8c" providerId="LiveId" clId="{21935950-641E-491F-9932-D999CCC1BDEE}" dt="2021-01-14T14:57:45.411" v="25" actId="47"/>
        <pc:sldMkLst>
          <pc:docMk/>
          <pc:sldMk cId="1328676004" sldId="257"/>
        </pc:sldMkLst>
      </pc:sldChg>
      <pc:sldChg chg="addSp modSp mod">
        <pc:chgData name="Thomas Nield" userId="e7924354f0a44a8c" providerId="LiveId" clId="{21935950-641E-491F-9932-D999CCC1BDEE}" dt="2021-01-13T21:52:19.963" v="4" actId="1076"/>
        <pc:sldMkLst>
          <pc:docMk/>
          <pc:sldMk cId="2891724466" sldId="746"/>
        </pc:sldMkLst>
        <pc:picChg chg="add mod">
          <ac:chgData name="Thomas Nield" userId="e7924354f0a44a8c" providerId="LiveId" clId="{21935950-641E-491F-9932-D999CCC1BDEE}" dt="2021-01-13T21:52:19.963" v="4" actId="1076"/>
          <ac:picMkLst>
            <pc:docMk/>
            <pc:sldMk cId="2891724466" sldId="746"/>
            <ac:picMk id="5" creationId="{D802C254-8AF1-48D1-8A44-743E36A95BC9}"/>
          </ac:picMkLst>
        </pc:picChg>
      </pc:sldChg>
      <pc:sldChg chg="addSp modSp mod">
        <pc:chgData name="Thomas Nield" userId="e7924354f0a44a8c" providerId="LiveId" clId="{21935950-641E-491F-9932-D999CCC1BDEE}" dt="2021-01-13T21:54:25.347" v="11" actId="1076"/>
        <pc:sldMkLst>
          <pc:docMk/>
          <pc:sldMk cId="3780335996" sldId="747"/>
        </pc:sldMkLst>
        <pc:spChg chg="mod">
          <ac:chgData name="Thomas Nield" userId="e7924354f0a44a8c" providerId="LiveId" clId="{21935950-641E-491F-9932-D999CCC1BDEE}" dt="2021-01-13T21:54:21.489" v="10" actId="1076"/>
          <ac:spMkLst>
            <pc:docMk/>
            <pc:sldMk cId="3780335996" sldId="747"/>
            <ac:spMk id="14" creationId="{3414E837-2E59-4CE8-818E-8577E691DB32}"/>
          </ac:spMkLst>
        </pc:spChg>
        <pc:picChg chg="add mod">
          <ac:chgData name="Thomas Nield" userId="e7924354f0a44a8c" providerId="LiveId" clId="{21935950-641E-491F-9932-D999CCC1BDEE}" dt="2021-01-13T21:54:25.347" v="11" actId="1076"/>
          <ac:picMkLst>
            <pc:docMk/>
            <pc:sldMk cId="3780335996" sldId="747"/>
            <ac:picMk id="5" creationId="{45504D17-B1B9-485D-ADCC-9267D6DA7F17}"/>
          </ac:picMkLst>
        </pc:picChg>
        <pc:picChg chg="mod">
          <ac:chgData name="Thomas Nield" userId="e7924354f0a44a8c" providerId="LiveId" clId="{21935950-641E-491F-9932-D999CCC1BDEE}" dt="2021-01-13T21:54:21.489" v="10" actId="1076"/>
          <ac:picMkLst>
            <pc:docMk/>
            <pc:sldMk cId="3780335996" sldId="747"/>
            <ac:picMk id="10" creationId="{2C033C65-DB0D-4480-A7B2-6549A086AE5D}"/>
          </ac:picMkLst>
        </pc:picChg>
        <pc:picChg chg="mod">
          <ac:chgData name="Thomas Nield" userId="e7924354f0a44a8c" providerId="LiveId" clId="{21935950-641E-491F-9932-D999CCC1BDEE}" dt="2021-01-13T21:54:21.489" v="10" actId="1076"/>
          <ac:picMkLst>
            <pc:docMk/>
            <pc:sldMk cId="3780335996" sldId="747"/>
            <ac:picMk id="12" creationId="{2C98B1AD-A616-42E0-AD84-4D6D1583DF32}"/>
          </ac:picMkLst>
        </pc:picChg>
      </pc:sldChg>
      <pc:sldChg chg="addSp modSp mod">
        <pc:chgData name="Thomas Nield" userId="e7924354f0a44a8c" providerId="LiveId" clId="{21935950-641E-491F-9932-D999CCC1BDEE}" dt="2021-01-14T14:58:06.138" v="27" actId="1076"/>
        <pc:sldMkLst>
          <pc:docMk/>
          <pc:sldMk cId="414096736" sldId="748"/>
        </pc:sldMkLst>
        <pc:spChg chg="mod">
          <ac:chgData name="Thomas Nield" userId="e7924354f0a44a8c" providerId="LiveId" clId="{21935950-641E-491F-9932-D999CCC1BDEE}" dt="2021-01-13T21:59:24.504" v="20" actId="27636"/>
          <ac:spMkLst>
            <pc:docMk/>
            <pc:sldMk cId="414096736" sldId="748"/>
            <ac:spMk id="2" creationId="{08A368B5-3F81-4957-89B8-FB9896272F55}"/>
          </ac:spMkLst>
        </pc:spChg>
        <pc:graphicFrameChg chg="mod">
          <ac:chgData name="Thomas Nield" userId="e7924354f0a44a8c" providerId="LiveId" clId="{21935950-641E-491F-9932-D999CCC1BDEE}" dt="2021-01-13T20:49:01.208" v="1" actId="207"/>
          <ac:graphicFrameMkLst>
            <pc:docMk/>
            <pc:sldMk cId="414096736" sldId="748"/>
            <ac:graphicFrameMk id="20" creationId="{483150D7-830A-4916-80E1-56EE6603AA37}"/>
          </ac:graphicFrameMkLst>
        </pc:graphicFrameChg>
        <pc:picChg chg="add mod">
          <ac:chgData name="Thomas Nield" userId="e7924354f0a44a8c" providerId="LiveId" clId="{21935950-641E-491F-9932-D999CCC1BDEE}" dt="2021-01-14T14:58:06.138" v="27" actId="1076"/>
          <ac:picMkLst>
            <pc:docMk/>
            <pc:sldMk cId="414096736" sldId="748"/>
            <ac:picMk id="6" creationId="{184F5DC8-088C-4F9C-8903-DFDBBB56226B}"/>
          </ac:picMkLst>
        </pc:picChg>
      </pc:sldChg>
      <pc:sldChg chg="addSp delSp modSp mod">
        <pc:chgData name="Thomas Nield" userId="e7924354f0a44a8c" providerId="LiveId" clId="{21935950-641E-491F-9932-D999CCC1BDEE}" dt="2021-01-14T15:03:10.819" v="33" actId="1076"/>
        <pc:sldMkLst>
          <pc:docMk/>
          <pc:sldMk cId="686118708" sldId="749"/>
        </pc:sldMkLst>
        <pc:spChg chg="mod">
          <ac:chgData name="Thomas Nield" userId="e7924354f0a44a8c" providerId="LiveId" clId="{21935950-641E-491F-9932-D999CCC1BDEE}" dt="2021-01-14T15:01:28.869" v="29" actId="1076"/>
          <ac:spMkLst>
            <pc:docMk/>
            <pc:sldMk cId="686118708" sldId="749"/>
            <ac:spMk id="3" creationId="{2F5D82EA-BD70-4961-928F-285916826B7C}"/>
          </ac:spMkLst>
        </pc:spChg>
        <pc:picChg chg="add del mod">
          <ac:chgData name="Thomas Nield" userId="e7924354f0a44a8c" providerId="LiveId" clId="{21935950-641E-491F-9932-D999CCC1BDEE}" dt="2021-01-13T21:59:15.694" v="16" actId="21"/>
          <ac:picMkLst>
            <pc:docMk/>
            <pc:sldMk cId="686118708" sldId="749"/>
            <ac:picMk id="7" creationId="{6B7ED510-3053-47DF-8EA4-582A2FA7E5F3}"/>
          </ac:picMkLst>
        </pc:picChg>
        <pc:picChg chg="add mod">
          <ac:chgData name="Thomas Nield" userId="e7924354f0a44a8c" providerId="LiveId" clId="{21935950-641E-491F-9932-D999CCC1BDEE}" dt="2021-01-14T15:03:10.819" v="33" actId="1076"/>
          <ac:picMkLst>
            <pc:docMk/>
            <pc:sldMk cId="686118708" sldId="749"/>
            <ac:picMk id="7" creationId="{FEBDAEB7-1645-42B8-9B21-795D5AA4D4B4}"/>
          </ac:picMkLst>
        </pc:picChg>
      </pc:sldChg>
      <pc:sldChg chg="modSp">
        <pc:chgData name="Thomas Nield" userId="e7924354f0a44a8c" providerId="LiveId" clId="{21935950-641E-491F-9932-D999CCC1BDEE}" dt="2021-01-14T15:18:24.376" v="45" actId="20577"/>
        <pc:sldMkLst>
          <pc:docMk/>
          <pc:sldMk cId="371830904" sldId="757"/>
        </pc:sldMkLst>
        <pc:spChg chg="mod">
          <ac:chgData name="Thomas Nield" userId="e7924354f0a44a8c" providerId="LiveId" clId="{21935950-641E-491F-9932-D999CCC1BDEE}" dt="2021-01-14T15:18:24.376" v="45" actId="20577"/>
          <ac:spMkLst>
            <pc:docMk/>
            <pc:sldMk cId="371830904" sldId="757"/>
            <ac:spMk id="5" creationId="{26025290-6934-4AC5-99EA-3409B4EE123D}"/>
          </ac:spMkLst>
        </pc:spChg>
      </pc:sldChg>
      <pc:sldChg chg="modSp mod">
        <pc:chgData name="Thomas Nield" userId="e7924354f0a44a8c" providerId="LiveId" clId="{21935950-641E-491F-9932-D999CCC1BDEE}" dt="2021-01-13T20:49:24.035" v="2" actId="20577"/>
        <pc:sldMkLst>
          <pc:docMk/>
          <pc:sldMk cId="3984140580" sldId="762"/>
        </pc:sldMkLst>
        <pc:spChg chg="mod">
          <ac:chgData name="Thomas Nield" userId="e7924354f0a44a8c" providerId="LiveId" clId="{21935950-641E-491F-9932-D999CCC1BDEE}" dt="2021-01-13T20:49:24.035" v="2" actId="20577"/>
          <ac:spMkLst>
            <pc:docMk/>
            <pc:sldMk cId="3984140580" sldId="762"/>
            <ac:spMk id="7" creationId="{905C4FA6-CDFE-4A2F-BD23-D4A167E45536}"/>
          </ac:spMkLst>
        </pc:spChg>
      </pc:sldChg>
      <pc:sldChg chg="modSp mod">
        <pc:chgData name="Thomas Nield" userId="e7924354f0a44a8c" providerId="LiveId" clId="{21935950-641E-491F-9932-D999CCC1BDEE}" dt="2021-01-14T15:05:33.824" v="37"/>
        <pc:sldMkLst>
          <pc:docMk/>
          <pc:sldMk cId="1978059811" sldId="764"/>
        </pc:sldMkLst>
        <pc:spChg chg="mod">
          <ac:chgData name="Thomas Nield" userId="e7924354f0a44a8c" providerId="LiveId" clId="{21935950-641E-491F-9932-D999CCC1BDEE}" dt="2021-01-14T15:05:33.824" v="37"/>
          <ac:spMkLst>
            <pc:docMk/>
            <pc:sldMk cId="1978059811" sldId="764"/>
            <ac:spMk id="3" creationId="{6E3CB605-5288-44EF-8621-E5EC729DA890}"/>
          </ac:spMkLst>
        </pc:spChg>
      </pc:sldChg>
      <pc:sldChg chg="modSp mod">
        <pc:chgData name="Thomas Nield" userId="e7924354f0a44a8c" providerId="LiveId" clId="{21935950-641E-491F-9932-D999CCC1BDEE}" dt="2021-01-14T15:05:27.999" v="36" actId="20577"/>
        <pc:sldMkLst>
          <pc:docMk/>
          <pc:sldMk cId="1004933445" sldId="765"/>
        </pc:sldMkLst>
        <pc:spChg chg="mod">
          <ac:chgData name="Thomas Nield" userId="e7924354f0a44a8c" providerId="LiveId" clId="{21935950-641E-491F-9932-D999CCC1BDEE}" dt="2021-01-14T15:05:27.999" v="36" actId="20577"/>
          <ac:spMkLst>
            <pc:docMk/>
            <pc:sldMk cId="1004933445" sldId="765"/>
            <ac:spMk id="3" creationId="{6E3CB605-5288-44EF-8621-E5EC729DA890}"/>
          </ac:spMkLst>
        </pc:spChg>
      </pc:sldChg>
      <pc:sldChg chg="modSp mod">
        <pc:chgData name="Thomas Nield" userId="e7924354f0a44a8c" providerId="LiveId" clId="{21935950-641E-491F-9932-D999CCC1BDEE}" dt="2021-01-14T15:12:58.643" v="42" actId="20577"/>
        <pc:sldMkLst>
          <pc:docMk/>
          <pc:sldMk cId="1255867668" sldId="766"/>
        </pc:sldMkLst>
        <pc:spChg chg="mod">
          <ac:chgData name="Thomas Nield" userId="e7924354f0a44a8c" providerId="LiveId" clId="{21935950-641E-491F-9932-D999CCC1BDEE}" dt="2021-01-14T15:12:58.643" v="42" actId="20577"/>
          <ac:spMkLst>
            <pc:docMk/>
            <pc:sldMk cId="1255867668" sldId="766"/>
            <ac:spMk id="3" creationId="{6E3CB605-5288-44EF-8621-E5EC729DA890}"/>
          </ac:spMkLst>
        </pc:spChg>
      </pc:sldChg>
      <pc:sldChg chg="modSp mod">
        <pc:chgData name="Thomas Nield" userId="e7924354f0a44a8c" providerId="LiveId" clId="{21935950-641E-491F-9932-D999CCC1BDEE}" dt="2021-01-14T15:12:53.987" v="40" actId="20577"/>
        <pc:sldMkLst>
          <pc:docMk/>
          <pc:sldMk cId="1961101225" sldId="767"/>
        </pc:sldMkLst>
        <pc:spChg chg="mod">
          <ac:chgData name="Thomas Nield" userId="e7924354f0a44a8c" providerId="LiveId" clId="{21935950-641E-491F-9932-D999CCC1BDEE}" dt="2021-01-14T15:12:53.987" v="40" actId="20577"/>
          <ac:spMkLst>
            <pc:docMk/>
            <pc:sldMk cId="1961101225" sldId="767"/>
            <ac:spMk id="3" creationId="{6E3CB605-5288-44EF-8621-E5EC729DA890}"/>
          </ac:spMkLst>
        </pc:spChg>
      </pc:sldChg>
      <pc:sldChg chg="modSp">
        <pc:chgData name="Thomas Nield" userId="e7924354f0a44a8c" providerId="LiveId" clId="{21935950-641E-491F-9932-D999CCC1BDEE}" dt="2021-01-03T03:04:06.905" v="0" actId="113"/>
        <pc:sldMkLst>
          <pc:docMk/>
          <pc:sldMk cId="3451160585" sldId="828"/>
        </pc:sldMkLst>
        <pc:spChg chg="mod">
          <ac:chgData name="Thomas Nield" userId="e7924354f0a44a8c" providerId="LiveId" clId="{21935950-641E-491F-9932-D999CCC1BDEE}" dt="2021-01-03T03:04:06.905" v="0" actId="113"/>
          <ac:spMkLst>
            <pc:docMk/>
            <pc:sldMk cId="3451160585" sldId="828"/>
            <ac:spMk id="2" creationId="{134E4A95-62B7-4953-97E4-5CAF7ED9354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97C4E-C247-4A70-AAF1-87FED314321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8DE1196-AE5A-4990-9D5D-84B4B48EDB80}">
      <dgm:prSet phldrT="[Text]"/>
      <dgm:spPr/>
      <dgm:t>
        <a:bodyPr/>
        <a:lstStyle/>
        <a:p>
          <a:r>
            <a:rPr lang="en-US" dirty="0">
              <a:solidFill>
                <a:srgbClr val="FF0000"/>
              </a:solidFill>
            </a:rPr>
            <a:t>H</a:t>
          </a:r>
        </a:p>
      </dgm:t>
    </dgm:pt>
    <dgm:pt modelId="{CB06CEBA-9A6F-482C-AF32-A7E49DBFF2DB}" type="parTrans" cxnId="{1F9C0936-11DF-40E7-8AA6-24DF86AAEB81}">
      <dgm:prSet/>
      <dgm:spPr/>
      <dgm:t>
        <a:bodyPr/>
        <a:lstStyle/>
        <a:p>
          <a:endParaRPr lang="en-US"/>
        </a:p>
      </dgm:t>
    </dgm:pt>
    <dgm:pt modelId="{FEAD63C5-E239-441E-A634-956C7A81D1A8}" type="sibTrans" cxnId="{1F9C0936-11DF-40E7-8AA6-24DF86AAEB81}">
      <dgm:prSet/>
      <dgm:spPr/>
      <dgm:t>
        <a:bodyPr/>
        <a:lstStyle/>
        <a:p>
          <a:endParaRPr lang="en-US"/>
        </a:p>
      </dgm:t>
    </dgm:pt>
    <dgm:pt modelId="{9FD26D18-7276-4965-A1CD-44EFB80495A4}">
      <dgm:prSet phldrT="[Text]"/>
      <dgm:spPr>
        <a:solidFill>
          <a:schemeClr val="bg2"/>
        </a:solidFill>
      </dgm:spPr>
      <dgm:t>
        <a:bodyPr/>
        <a:lstStyle/>
        <a:p>
          <a:r>
            <a:rPr lang="en-US" dirty="0">
              <a:solidFill>
                <a:schemeClr val="tx1"/>
              </a:solidFill>
            </a:rPr>
            <a:t>T</a:t>
          </a:r>
        </a:p>
      </dgm:t>
    </dgm:pt>
    <dgm:pt modelId="{C63547AF-91EF-42D6-A757-06DE45FF27DC}" type="parTrans" cxnId="{EE77F974-0790-4C71-9F26-6EC76C686C08}">
      <dgm:prSet/>
      <dgm:spPr/>
      <dgm:t>
        <a:bodyPr/>
        <a:lstStyle/>
        <a:p>
          <a:endParaRPr lang="en-US"/>
        </a:p>
      </dgm:t>
    </dgm:pt>
    <dgm:pt modelId="{1573F6BF-8C60-4EC3-A6D1-022BF4C53DF2}" type="sibTrans" cxnId="{EE77F974-0790-4C71-9F26-6EC76C686C08}">
      <dgm:prSet/>
      <dgm:spPr/>
      <dgm:t>
        <a:bodyPr/>
        <a:lstStyle/>
        <a:p>
          <a:endParaRPr lang="en-US"/>
        </a:p>
      </dgm:t>
    </dgm:pt>
    <dgm:pt modelId="{6C73E79A-F47B-48ED-8D5B-9ECD3ED8AAF3}">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1</a:t>
          </a:r>
        </a:p>
      </dgm:t>
    </dgm:pt>
    <dgm:pt modelId="{56EB9FC6-A98E-4EB3-8DFD-8A1668AC3C9B}" type="parTrans" cxnId="{4A265E96-3EFA-4294-8E30-B6ECF844D1C5}">
      <dgm:prSet/>
      <dgm:spPr/>
      <dgm:t>
        <a:bodyPr/>
        <a:lstStyle/>
        <a:p>
          <a:endParaRPr lang="en-US"/>
        </a:p>
      </dgm:t>
    </dgm:pt>
    <dgm:pt modelId="{22924BAE-2279-45AE-AA90-19CAB74FABB1}" type="sibTrans" cxnId="{4A265E96-3EFA-4294-8E30-B6ECF844D1C5}">
      <dgm:prSet/>
      <dgm:spPr/>
      <dgm:t>
        <a:bodyPr/>
        <a:lstStyle/>
        <a:p>
          <a:endParaRPr lang="en-US"/>
        </a:p>
      </dgm:t>
    </dgm:pt>
    <dgm:pt modelId="{A6825895-3E7E-4D76-9DC3-49884685E53C}">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2</a:t>
          </a:r>
        </a:p>
      </dgm:t>
    </dgm:pt>
    <dgm:pt modelId="{D62B8394-253F-46A0-B2AF-AA5FC0785FC3}" type="parTrans" cxnId="{83048C34-23C6-445D-9343-14F8FD733F27}">
      <dgm:prSet/>
      <dgm:spPr/>
      <dgm:t>
        <a:bodyPr/>
        <a:lstStyle/>
        <a:p>
          <a:endParaRPr lang="en-US"/>
        </a:p>
      </dgm:t>
    </dgm:pt>
    <dgm:pt modelId="{BCE87ABC-982D-4878-97E8-4E042E7611FA}" type="sibTrans" cxnId="{83048C34-23C6-445D-9343-14F8FD733F27}">
      <dgm:prSet/>
      <dgm:spPr/>
      <dgm:t>
        <a:bodyPr/>
        <a:lstStyle/>
        <a:p>
          <a:endParaRPr lang="en-US"/>
        </a:p>
      </dgm:t>
    </dgm:pt>
    <dgm:pt modelId="{D4E7F6EF-486C-4934-8582-F6F483FA4638}">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3</a:t>
          </a:r>
        </a:p>
      </dgm:t>
    </dgm:pt>
    <dgm:pt modelId="{2BEFC7ED-FEDC-4A26-8B23-012B048BF8B7}" type="parTrans" cxnId="{7B6B6F5C-42A5-49D5-BCD7-D45187B44352}">
      <dgm:prSet/>
      <dgm:spPr/>
      <dgm:t>
        <a:bodyPr/>
        <a:lstStyle/>
        <a:p>
          <a:endParaRPr lang="en-US"/>
        </a:p>
      </dgm:t>
    </dgm:pt>
    <dgm:pt modelId="{FC34726D-9EF4-442D-858F-C4513960EB9C}" type="sibTrans" cxnId="{7B6B6F5C-42A5-49D5-BCD7-D45187B44352}">
      <dgm:prSet/>
      <dgm:spPr/>
      <dgm:t>
        <a:bodyPr/>
        <a:lstStyle/>
        <a:p>
          <a:endParaRPr lang="en-US"/>
        </a:p>
      </dgm:t>
    </dgm:pt>
    <dgm:pt modelId="{9E0A8BD3-E11A-4289-8FC5-28570CA44AF4}">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4</a:t>
          </a:r>
        </a:p>
      </dgm:t>
    </dgm:pt>
    <dgm:pt modelId="{73F3C4A4-5EBD-449F-9104-FAD78EF0B3A9}" type="parTrans" cxnId="{A3601386-9833-4299-81BC-285B8C04FC8E}">
      <dgm:prSet/>
      <dgm:spPr/>
      <dgm:t>
        <a:bodyPr/>
        <a:lstStyle/>
        <a:p>
          <a:endParaRPr lang="en-US"/>
        </a:p>
      </dgm:t>
    </dgm:pt>
    <dgm:pt modelId="{5376BE2B-F157-4877-AD4F-93187C219172}" type="sibTrans" cxnId="{A3601386-9833-4299-81BC-285B8C04FC8E}">
      <dgm:prSet/>
      <dgm:spPr/>
      <dgm:t>
        <a:bodyPr/>
        <a:lstStyle/>
        <a:p>
          <a:endParaRPr lang="en-US"/>
        </a:p>
      </dgm:t>
    </dgm:pt>
    <dgm:pt modelId="{5C32CD63-7CC0-40FE-8D95-BD255926FC37}">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5</a:t>
          </a:r>
        </a:p>
      </dgm:t>
    </dgm:pt>
    <dgm:pt modelId="{A802A455-4BE0-4954-BB43-7708ED779F69}" type="parTrans" cxnId="{98CF2E36-DA64-44CB-B473-D956AC3A7559}">
      <dgm:prSet/>
      <dgm:spPr/>
      <dgm:t>
        <a:bodyPr/>
        <a:lstStyle/>
        <a:p>
          <a:endParaRPr lang="en-US"/>
        </a:p>
      </dgm:t>
    </dgm:pt>
    <dgm:pt modelId="{C7F03D5F-FF0D-4393-B305-A2E1271C891E}" type="sibTrans" cxnId="{98CF2E36-DA64-44CB-B473-D956AC3A7559}">
      <dgm:prSet/>
      <dgm:spPr/>
      <dgm:t>
        <a:bodyPr/>
        <a:lstStyle/>
        <a:p>
          <a:endParaRPr lang="en-US"/>
        </a:p>
      </dgm:t>
    </dgm:pt>
    <dgm:pt modelId="{459BAF07-8CDD-4245-82C3-A011357DB251}">
      <dgm:prSet phldrT="[Text]"/>
      <dgm:spPr/>
      <dgm:t>
        <a:bodyPr/>
        <a:lstStyle/>
        <a:p>
          <a:r>
            <a:rPr lang="en-US" dirty="0">
              <a:solidFill>
                <a:srgbClr val="FF0000"/>
              </a:solidFill>
            </a:rPr>
            <a:t>6</a:t>
          </a:r>
        </a:p>
      </dgm:t>
    </dgm:pt>
    <dgm:pt modelId="{3615BA9B-9A37-4995-B00C-9B4A1E08DDB0}" type="parTrans" cxnId="{66722669-68CD-41D7-8BF0-999609FFD7D5}">
      <dgm:prSet/>
      <dgm:spPr/>
      <dgm:t>
        <a:bodyPr/>
        <a:lstStyle/>
        <a:p>
          <a:endParaRPr lang="en-US"/>
        </a:p>
      </dgm:t>
    </dgm:pt>
    <dgm:pt modelId="{34EE706C-C07A-4622-89D5-31F999FAB672}" type="sibTrans" cxnId="{66722669-68CD-41D7-8BF0-999609FFD7D5}">
      <dgm:prSet/>
      <dgm:spPr/>
      <dgm:t>
        <a:bodyPr/>
        <a:lstStyle/>
        <a:p>
          <a:endParaRPr lang="en-US"/>
        </a:p>
      </dgm:t>
    </dgm:pt>
    <dgm:pt modelId="{80933BA3-331A-4DAE-A204-164F2FD7A60C}">
      <dgm:prSet phldrT="[Text]"/>
      <dgm:spPr>
        <a:solidFill>
          <a:schemeClr val="bg2"/>
        </a:solidFill>
      </dgm:spPr>
      <dgm:t>
        <a:bodyPr/>
        <a:lstStyle/>
        <a:p>
          <a:r>
            <a:rPr lang="en-US" dirty="0">
              <a:solidFill>
                <a:schemeClr val="tx1"/>
              </a:solidFill>
            </a:rPr>
            <a:t>1</a:t>
          </a:r>
        </a:p>
      </dgm:t>
    </dgm:pt>
    <dgm:pt modelId="{60A91BAF-B1A4-4792-8881-AFF83CD04937}" type="parTrans" cxnId="{F078A578-612F-4880-9292-377A5F494DBB}">
      <dgm:prSet/>
      <dgm:spPr/>
      <dgm:t>
        <a:bodyPr/>
        <a:lstStyle/>
        <a:p>
          <a:endParaRPr lang="en-US"/>
        </a:p>
      </dgm:t>
    </dgm:pt>
    <dgm:pt modelId="{FFACA573-D2CF-4C90-AC0A-F91C1D3245C6}" type="sibTrans" cxnId="{F078A578-612F-4880-9292-377A5F494DBB}">
      <dgm:prSet/>
      <dgm:spPr/>
      <dgm:t>
        <a:bodyPr/>
        <a:lstStyle/>
        <a:p>
          <a:endParaRPr lang="en-US"/>
        </a:p>
      </dgm:t>
    </dgm:pt>
    <dgm:pt modelId="{F9817C8E-345D-4535-9893-0A4EF83AC210}">
      <dgm:prSet phldrT="[Text]"/>
      <dgm:spPr>
        <a:solidFill>
          <a:schemeClr val="bg2"/>
        </a:solidFill>
      </dgm:spPr>
      <dgm:t>
        <a:bodyPr/>
        <a:lstStyle/>
        <a:p>
          <a:r>
            <a:rPr lang="en-US" dirty="0">
              <a:solidFill>
                <a:schemeClr val="tx1"/>
              </a:solidFill>
            </a:rPr>
            <a:t>2</a:t>
          </a:r>
        </a:p>
      </dgm:t>
    </dgm:pt>
    <dgm:pt modelId="{A79C9F74-D01E-47A1-A2EC-6AF166D576C0}" type="parTrans" cxnId="{B0A46D9C-D7BC-463A-B741-55A6FC9610A2}">
      <dgm:prSet/>
      <dgm:spPr/>
      <dgm:t>
        <a:bodyPr/>
        <a:lstStyle/>
        <a:p>
          <a:endParaRPr lang="en-US"/>
        </a:p>
      </dgm:t>
    </dgm:pt>
    <dgm:pt modelId="{88AB0D53-4FED-45B7-AEA5-608518E70E58}" type="sibTrans" cxnId="{B0A46D9C-D7BC-463A-B741-55A6FC9610A2}">
      <dgm:prSet/>
      <dgm:spPr/>
      <dgm:t>
        <a:bodyPr/>
        <a:lstStyle/>
        <a:p>
          <a:endParaRPr lang="en-US"/>
        </a:p>
      </dgm:t>
    </dgm:pt>
    <dgm:pt modelId="{A6C10927-256E-4EEA-BAAC-D5A065C45D9B}">
      <dgm:prSet phldrT="[Text]"/>
      <dgm:spPr>
        <a:solidFill>
          <a:schemeClr val="bg2"/>
        </a:solidFill>
      </dgm:spPr>
      <dgm:t>
        <a:bodyPr/>
        <a:lstStyle/>
        <a:p>
          <a:r>
            <a:rPr lang="en-US" dirty="0">
              <a:solidFill>
                <a:schemeClr val="tx1"/>
              </a:solidFill>
            </a:rPr>
            <a:t>3</a:t>
          </a:r>
        </a:p>
      </dgm:t>
    </dgm:pt>
    <dgm:pt modelId="{62389AE3-0D9D-4984-AC0B-66226346C8ED}" type="parTrans" cxnId="{18A83648-0650-4442-9534-E0F88DCD3877}">
      <dgm:prSet/>
      <dgm:spPr/>
      <dgm:t>
        <a:bodyPr/>
        <a:lstStyle/>
        <a:p>
          <a:endParaRPr lang="en-US"/>
        </a:p>
      </dgm:t>
    </dgm:pt>
    <dgm:pt modelId="{D2B4872E-DDFD-4BD0-9378-1462A04DC042}" type="sibTrans" cxnId="{18A83648-0650-4442-9534-E0F88DCD3877}">
      <dgm:prSet/>
      <dgm:spPr/>
      <dgm:t>
        <a:bodyPr/>
        <a:lstStyle/>
        <a:p>
          <a:endParaRPr lang="en-US"/>
        </a:p>
      </dgm:t>
    </dgm:pt>
    <dgm:pt modelId="{824C8C99-D4F8-4F8F-B4D2-F787B59E7453}">
      <dgm:prSet phldrT="[Text]"/>
      <dgm:spPr>
        <a:solidFill>
          <a:schemeClr val="bg2"/>
        </a:solidFill>
      </dgm:spPr>
      <dgm:t>
        <a:bodyPr/>
        <a:lstStyle/>
        <a:p>
          <a:r>
            <a:rPr lang="en-US" dirty="0">
              <a:solidFill>
                <a:schemeClr val="tx1"/>
              </a:solidFill>
            </a:rPr>
            <a:t>4</a:t>
          </a:r>
        </a:p>
      </dgm:t>
    </dgm:pt>
    <dgm:pt modelId="{F2001AEB-5014-4AAC-B548-9A34C1D1AFD3}" type="parTrans" cxnId="{7E7D55B6-47A2-477F-A22C-F83BEAE4AA52}">
      <dgm:prSet/>
      <dgm:spPr/>
      <dgm:t>
        <a:bodyPr/>
        <a:lstStyle/>
        <a:p>
          <a:endParaRPr lang="en-US"/>
        </a:p>
      </dgm:t>
    </dgm:pt>
    <dgm:pt modelId="{2D5D7B74-3819-4CE8-A24C-0D6E749A8B50}" type="sibTrans" cxnId="{7E7D55B6-47A2-477F-A22C-F83BEAE4AA52}">
      <dgm:prSet/>
      <dgm:spPr/>
      <dgm:t>
        <a:bodyPr/>
        <a:lstStyle/>
        <a:p>
          <a:endParaRPr lang="en-US"/>
        </a:p>
      </dgm:t>
    </dgm:pt>
    <dgm:pt modelId="{53552C3A-A6B4-477C-9340-37689EB03F60}">
      <dgm:prSet phldrT="[Text]"/>
      <dgm:spPr>
        <a:solidFill>
          <a:schemeClr val="bg2"/>
        </a:solidFill>
      </dgm:spPr>
      <dgm:t>
        <a:bodyPr/>
        <a:lstStyle/>
        <a:p>
          <a:r>
            <a:rPr lang="en-US" dirty="0">
              <a:solidFill>
                <a:schemeClr val="tx1"/>
              </a:solidFill>
            </a:rPr>
            <a:t>5</a:t>
          </a:r>
        </a:p>
      </dgm:t>
    </dgm:pt>
    <dgm:pt modelId="{1F99BD19-4005-440C-8E4E-7E504722D547}" type="parTrans" cxnId="{37CD6983-1B17-4263-A408-FD8C01A09219}">
      <dgm:prSet/>
      <dgm:spPr/>
      <dgm:t>
        <a:bodyPr/>
        <a:lstStyle/>
        <a:p>
          <a:endParaRPr lang="en-US"/>
        </a:p>
      </dgm:t>
    </dgm:pt>
    <dgm:pt modelId="{3A6B6BDB-674A-48F2-95E2-A7FFA5757055}" type="sibTrans" cxnId="{37CD6983-1B17-4263-A408-FD8C01A09219}">
      <dgm:prSet/>
      <dgm:spPr/>
      <dgm:t>
        <a:bodyPr/>
        <a:lstStyle/>
        <a:p>
          <a:endParaRPr lang="en-US"/>
        </a:p>
      </dgm:t>
    </dgm:pt>
    <dgm:pt modelId="{AF180F16-A10C-4D2A-AF9D-4180917825FC}">
      <dgm:prSet phldrT="[Text]"/>
      <dgm:spPr>
        <a:solidFill>
          <a:schemeClr val="bg2"/>
        </a:solidFill>
      </dgm:spPr>
      <dgm:t>
        <a:bodyPr/>
        <a:lstStyle/>
        <a:p>
          <a:r>
            <a:rPr lang="en-US" dirty="0">
              <a:solidFill>
                <a:schemeClr val="tx1"/>
              </a:solidFill>
            </a:rPr>
            <a:t>6</a:t>
          </a:r>
        </a:p>
      </dgm:t>
    </dgm:pt>
    <dgm:pt modelId="{42600518-5F84-46C4-AB0F-A11EE65D0626}" type="parTrans" cxnId="{8887CAE4-82E9-4A9C-B410-8F2398402BB2}">
      <dgm:prSet/>
      <dgm:spPr/>
      <dgm:t>
        <a:bodyPr/>
        <a:lstStyle/>
        <a:p>
          <a:endParaRPr lang="en-US"/>
        </a:p>
      </dgm:t>
    </dgm:pt>
    <dgm:pt modelId="{09E6438D-7367-462D-BBA9-D2B4B5E5372D}" type="sibTrans" cxnId="{8887CAE4-82E9-4A9C-B410-8F2398402BB2}">
      <dgm:prSet/>
      <dgm:spPr/>
      <dgm:t>
        <a:bodyPr/>
        <a:lstStyle/>
        <a:p>
          <a:endParaRPr lang="en-US"/>
        </a:p>
      </dgm:t>
    </dgm:pt>
    <dgm:pt modelId="{C874E99B-70B2-4765-AE3F-FBD0AB5E065F}" type="pres">
      <dgm:prSet presAssocID="{5C097C4E-C247-4A70-AAF1-87FED3143215}" presName="diagram" presStyleCnt="0">
        <dgm:presLayoutVars>
          <dgm:chPref val="1"/>
          <dgm:dir/>
          <dgm:animOne val="branch"/>
          <dgm:animLvl val="lvl"/>
          <dgm:resizeHandles val="exact"/>
        </dgm:presLayoutVars>
      </dgm:prSet>
      <dgm:spPr/>
    </dgm:pt>
    <dgm:pt modelId="{2E33675B-38EE-4852-9A1E-B3BE7345E2F2}" type="pres">
      <dgm:prSet presAssocID="{28DE1196-AE5A-4990-9D5D-84B4B48EDB80}" presName="root1" presStyleCnt="0"/>
      <dgm:spPr/>
    </dgm:pt>
    <dgm:pt modelId="{4A953BF9-E1E2-4E66-B8E9-876D9350CFC2}" type="pres">
      <dgm:prSet presAssocID="{28DE1196-AE5A-4990-9D5D-84B4B48EDB80}" presName="LevelOneTextNode" presStyleLbl="node0" presStyleIdx="0" presStyleCnt="2">
        <dgm:presLayoutVars>
          <dgm:chPref val="3"/>
        </dgm:presLayoutVars>
      </dgm:prSet>
      <dgm:spPr/>
    </dgm:pt>
    <dgm:pt modelId="{22BFB8EB-03C4-4890-8B71-EBFEA0C42DE3}" type="pres">
      <dgm:prSet presAssocID="{28DE1196-AE5A-4990-9D5D-84B4B48EDB80}" presName="level2hierChild" presStyleCnt="0"/>
      <dgm:spPr/>
    </dgm:pt>
    <dgm:pt modelId="{43718ABA-7B65-4127-86B1-732A16C90824}" type="pres">
      <dgm:prSet presAssocID="{56EB9FC6-A98E-4EB3-8DFD-8A1668AC3C9B}" presName="conn2-1" presStyleLbl="parChTrans1D2" presStyleIdx="0" presStyleCnt="12"/>
      <dgm:spPr/>
    </dgm:pt>
    <dgm:pt modelId="{C1A723F0-0BCA-478B-9C30-8CF6AACDBBED}" type="pres">
      <dgm:prSet presAssocID="{56EB9FC6-A98E-4EB3-8DFD-8A1668AC3C9B}" presName="connTx" presStyleLbl="parChTrans1D2" presStyleIdx="0" presStyleCnt="12"/>
      <dgm:spPr/>
    </dgm:pt>
    <dgm:pt modelId="{9646C332-1E38-45B8-8CB6-3F074831095C}" type="pres">
      <dgm:prSet presAssocID="{6C73E79A-F47B-48ED-8D5B-9ECD3ED8AAF3}" presName="root2" presStyleCnt="0"/>
      <dgm:spPr/>
    </dgm:pt>
    <dgm:pt modelId="{BE6AA6C1-82C9-4D5D-B65F-B1C5C6DA3A71}" type="pres">
      <dgm:prSet presAssocID="{6C73E79A-F47B-48ED-8D5B-9ECD3ED8AAF3}" presName="LevelTwoTextNode" presStyleLbl="node2" presStyleIdx="0" presStyleCnt="12">
        <dgm:presLayoutVars>
          <dgm:chPref val="3"/>
        </dgm:presLayoutVars>
      </dgm:prSet>
      <dgm:spPr>
        <a:xfrm>
          <a:off x="1066592" y="460"/>
          <a:ext cx="553144" cy="276572"/>
        </a:xfrm>
        <a:prstGeom prst="roundRect">
          <a:avLst>
            <a:gd name="adj" fmla="val 10000"/>
          </a:avLst>
        </a:prstGeom>
      </dgm:spPr>
    </dgm:pt>
    <dgm:pt modelId="{03484447-ED3B-4102-897E-17366C5F6C02}" type="pres">
      <dgm:prSet presAssocID="{6C73E79A-F47B-48ED-8D5B-9ECD3ED8AAF3}" presName="level3hierChild" presStyleCnt="0"/>
      <dgm:spPr/>
    </dgm:pt>
    <dgm:pt modelId="{3BA7E668-1F8D-4554-A905-F96587CA08DF}" type="pres">
      <dgm:prSet presAssocID="{D62B8394-253F-46A0-B2AF-AA5FC0785FC3}" presName="conn2-1" presStyleLbl="parChTrans1D2" presStyleIdx="1" presStyleCnt="12"/>
      <dgm:spPr/>
    </dgm:pt>
    <dgm:pt modelId="{00489932-709A-446E-B727-D259577D3558}" type="pres">
      <dgm:prSet presAssocID="{D62B8394-253F-46A0-B2AF-AA5FC0785FC3}" presName="connTx" presStyleLbl="parChTrans1D2" presStyleIdx="1" presStyleCnt="12"/>
      <dgm:spPr/>
    </dgm:pt>
    <dgm:pt modelId="{E9D45DE6-F08E-4772-A5D7-B62CA29CBF39}" type="pres">
      <dgm:prSet presAssocID="{A6825895-3E7E-4D76-9DC3-49884685E53C}" presName="root2" presStyleCnt="0"/>
      <dgm:spPr/>
    </dgm:pt>
    <dgm:pt modelId="{8197DB52-D9FD-4A8D-AA1F-5CD28FF7C78A}" type="pres">
      <dgm:prSet presAssocID="{A6825895-3E7E-4D76-9DC3-49884685E53C}" presName="LevelTwoTextNode" presStyleLbl="node2" presStyleIdx="1" presStyleCnt="12">
        <dgm:presLayoutVars>
          <dgm:chPref val="3"/>
        </dgm:presLayoutVars>
      </dgm:prSet>
      <dgm:spPr>
        <a:xfrm>
          <a:off x="1066592" y="318519"/>
          <a:ext cx="553144" cy="276572"/>
        </a:xfrm>
        <a:prstGeom prst="roundRect">
          <a:avLst>
            <a:gd name="adj" fmla="val 10000"/>
          </a:avLst>
        </a:prstGeom>
      </dgm:spPr>
    </dgm:pt>
    <dgm:pt modelId="{1458EDB7-9D7F-4BA1-93FE-0004F547D99A}" type="pres">
      <dgm:prSet presAssocID="{A6825895-3E7E-4D76-9DC3-49884685E53C}" presName="level3hierChild" presStyleCnt="0"/>
      <dgm:spPr/>
    </dgm:pt>
    <dgm:pt modelId="{D5D4A9B5-7D20-4623-8B50-415B7CECAA43}" type="pres">
      <dgm:prSet presAssocID="{2BEFC7ED-FEDC-4A26-8B23-012B048BF8B7}" presName="conn2-1" presStyleLbl="parChTrans1D2" presStyleIdx="2" presStyleCnt="12"/>
      <dgm:spPr/>
    </dgm:pt>
    <dgm:pt modelId="{A98CC456-B8B4-4D1C-B1CF-AC9540498F4A}" type="pres">
      <dgm:prSet presAssocID="{2BEFC7ED-FEDC-4A26-8B23-012B048BF8B7}" presName="connTx" presStyleLbl="parChTrans1D2" presStyleIdx="2" presStyleCnt="12"/>
      <dgm:spPr/>
    </dgm:pt>
    <dgm:pt modelId="{DDA732AF-B1D2-4EFB-B1AE-C20E74A63897}" type="pres">
      <dgm:prSet presAssocID="{D4E7F6EF-486C-4934-8582-F6F483FA4638}" presName="root2" presStyleCnt="0"/>
      <dgm:spPr/>
    </dgm:pt>
    <dgm:pt modelId="{226CB097-16CD-4ACB-B2AC-6336A3357636}" type="pres">
      <dgm:prSet presAssocID="{D4E7F6EF-486C-4934-8582-F6F483FA4638}" presName="LevelTwoTextNode" presStyleLbl="node2" presStyleIdx="2" presStyleCnt="12">
        <dgm:presLayoutVars>
          <dgm:chPref val="3"/>
        </dgm:presLayoutVars>
      </dgm:prSet>
      <dgm:spPr>
        <a:xfrm>
          <a:off x="1066592" y="636577"/>
          <a:ext cx="553144" cy="276572"/>
        </a:xfrm>
        <a:prstGeom prst="roundRect">
          <a:avLst>
            <a:gd name="adj" fmla="val 10000"/>
          </a:avLst>
        </a:prstGeom>
      </dgm:spPr>
    </dgm:pt>
    <dgm:pt modelId="{50942D58-12C9-4679-9FBF-B31C82281C70}" type="pres">
      <dgm:prSet presAssocID="{D4E7F6EF-486C-4934-8582-F6F483FA4638}" presName="level3hierChild" presStyleCnt="0"/>
      <dgm:spPr/>
    </dgm:pt>
    <dgm:pt modelId="{0A737CB7-DBC3-4307-AC5F-D11F96EEB43B}" type="pres">
      <dgm:prSet presAssocID="{73F3C4A4-5EBD-449F-9104-FAD78EF0B3A9}" presName="conn2-1" presStyleLbl="parChTrans1D2" presStyleIdx="3" presStyleCnt="12"/>
      <dgm:spPr/>
    </dgm:pt>
    <dgm:pt modelId="{0BE9581B-2C8B-4587-9031-2ED2CD993895}" type="pres">
      <dgm:prSet presAssocID="{73F3C4A4-5EBD-449F-9104-FAD78EF0B3A9}" presName="connTx" presStyleLbl="parChTrans1D2" presStyleIdx="3" presStyleCnt="12"/>
      <dgm:spPr/>
    </dgm:pt>
    <dgm:pt modelId="{F1977BE7-23C6-4AE6-862E-D58B37236ECD}" type="pres">
      <dgm:prSet presAssocID="{9E0A8BD3-E11A-4289-8FC5-28570CA44AF4}" presName="root2" presStyleCnt="0"/>
      <dgm:spPr/>
    </dgm:pt>
    <dgm:pt modelId="{8D55D567-1E94-4544-BE7A-AC2CDEE72C0C}" type="pres">
      <dgm:prSet presAssocID="{9E0A8BD3-E11A-4289-8FC5-28570CA44AF4}" presName="LevelTwoTextNode" presStyleLbl="node2" presStyleIdx="3" presStyleCnt="12">
        <dgm:presLayoutVars>
          <dgm:chPref val="3"/>
        </dgm:presLayoutVars>
      </dgm:prSet>
      <dgm:spPr>
        <a:xfrm>
          <a:off x="1066592" y="954635"/>
          <a:ext cx="553144" cy="276572"/>
        </a:xfrm>
        <a:prstGeom prst="roundRect">
          <a:avLst>
            <a:gd name="adj" fmla="val 10000"/>
          </a:avLst>
        </a:prstGeom>
      </dgm:spPr>
    </dgm:pt>
    <dgm:pt modelId="{62F96DD7-D9EC-4128-873C-3D31E89811C2}" type="pres">
      <dgm:prSet presAssocID="{9E0A8BD3-E11A-4289-8FC5-28570CA44AF4}" presName="level3hierChild" presStyleCnt="0"/>
      <dgm:spPr/>
    </dgm:pt>
    <dgm:pt modelId="{B3E9117A-198C-4892-903B-7E50919C5BA6}" type="pres">
      <dgm:prSet presAssocID="{A802A455-4BE0-4954-BB43-7708ED779F69}" presName="conn2-1" presStyleLbl="parChTrans1D2" presStyleIdx="4" presStyleCnt="12"/>
      <dgm:spPr/>
    </dgm:pt>
    <dgm:pt modelId="{A1F8B36D-011E-4A54-9562-A42D289F82D0}" type="pres">
      <dgm:prSet presAssocID="{A802A455-4BE0-4954-BB43-7708ED779F69}" presName="connTx" presStyleLbl="parChTrans1D2" presStyleIdx="4" presStyleCnt="12"/>
      <dgm:spPr/>
    </dgm:pt>
    <dgm:pt modelId="{7A574512-93B1-4B1E-A337-996C24B33F00}" type="pres">
      <dgm:prSet presAssocID="{5C32CD63-7CC0-40FE-8D95-BD255926FC37}" presName="root2" presStyleCnt="0"/>
      <dgm:spPr/>
    </dgm:pt>
    <dgm:pt modelId="{F93B0D63-42AE-42D1-9291-802EFC0B492B}" type="pres">
      <dgm:prSet presAssocID="{5C32CD63-7CC0-40FE-8D95-BD255926FC37}" presName="LevelTwoTextNode" presStyleLbl="node2" presStyleIdx="4" presStyleCnt="12">
        <dgm:presLayoutVars>
          <dgm:chPref val="3"/>
        </dgm:presLayoutVars>
      </dgm:prSet>
      <dgm:spPr>
        <a:xfrm>
          <a:off x="1066592" y="1272693"/>
          <a:ext cx="553144" cy="276572"/>
        </a:xfrm>
        <a:prstGeom prst="roundRect">
          <a:avLst>
            <a:gd name="adj" fmla="val 10000"/>
          </a:avLst>
        </a:prstGeom>
      </dgm:spPr>
    </dgm:pt>
    <dgm:pt modelId="{975FBA3B-5D65-4072-93D5-073E52A92EC9}" type="pres">
      <dgm:prSet presAssocID="{5C32CD63-7CC0-40FE-8D95-BD255926FC37}" presName="level3hierChild" presStyleCnt="0"/>
      <dgm:spPr/>
    </dgm:pt>
    <dgm:pt modelId="{F6AA7BEC-24C7-4F74-9C9D-46CE30C79D7B}" type="pres">
      <dgm:prSet presAssocID="{3615BA9B-9A37-4995-B00C-9B4A1E08DDB0}" presName="conn2-1" presStyleLbl="parChTrans1D2" presStyleIdx="5" presStyleCnt="12"/>
      <dgm:spPr/>
    </dgm:pt>
    <dgm:pt modelId="{D4DF7EFB-82B0-4CC4-A504-EEB80C7FC977}" type="pres">
      <dgm:prSet presAssocID="{3615BA9B-9A37-4995-B00C-9B4A1E08DDB0}" presName="connTx" presStyleLbl="parChTrans1D2" presStyleIdx="5" presStyleCnt="12"/>
      <dgm:spPr/>
    </dgm:pt>
    <dgm:pt modelId="{B27CC3DB-8B99-4A94-BDB6-0B3B69FFBBCD}" type="pres">
      <dgm:prSet presAssocID="{459BAF07-8CDD-4245-82C3-A011357DB251}" presName="root2" presStyleCnt="0"/>
      <dgm:spPr/>
    </dgm:pt>
    <dgm:pt modelId="{DFC34D91-384D-4A14-8888-26820E639215}" type="pres">
      <dgm:prSet presAssocID="{459BAF07-8CDD-4245-82C3-A011357DB251}" presName="LevelTwoTextNode" presStyleLbl="node2" presStyleIdx="5" presStyleCnt="12">
        <dgm:presLayoutVars>
          <dgm:chPref val="3"/>
        </dgm:presLayoutVars>
      </dgm:prSet>
      <dgm:spPr/>
    </dgm:pt>
    <dgm:pt modelId="{C77B2DFD-C406-45F2-A8A1-2EB9D2726F02}" type="pres">
      <dgm:prSet presAssocID="{459BAF07-8CDD-4245-82C3-A011357DB251}" presName="level3hierChild" presStyleCnt="0"/>
      <dgm:spPr/>
    </dgm:pt>
    <dgm:pt modelId="{655B3E2F-319A-45BC-9177-E153D2F7E708}" type="pres">
      <dgm:prSet presAssocID="{9FD26D18-7276-4965-A1CD-44EFB80495A4}" presName="root1" presStyleCnt="0"/>
      <dgm:spPr/>
    </dgm:pt>
    <dgm:pt modelId="{B5FE6C83-6003-4205-8717-DA5A8ED33340}" type="pres">
      <dgm:prSet presAssocID="{9FD26D18-7276-4965-A1CD-44EFB80495A4}" presName="LevelOneTextNode" presStyleLbl="node0" presStyleIdx="1" presStyleCnt="2">
        <dgm:presLayoutVars>
          <dgm:chPref val="3"/>
        </dgm:presLayoutVars>
      </dgm:prSet>
      <dgm:spPr/>
    </dgm:pt>
    <dgm:pt modelId="{236C3B62-EDEC-4C2F-8F81-696E8C4BBCCA}" type="pres">
      <dgm:prSet presAssocID="{9FD26D18-7276-4965-A1CD-44EFB80495A4}" presName="level2hierChild" presStyleCnt="0"/>
      <dgm:spPr/>
    </dgm:pt>
    <dgm:pt modelId="{06B8AD47-4EED-4D29-A10B-24DAC45E4BAC}" type="pres">
      <dgm:prSet presAssocID="{60A91BAF-B1A4-4792-8881-AFF83CD04937}" presName="conn2-1" presStyleLbl="parChTrans1D2" presStyleIdx="6" presStyleCnt="12"/>
      <dgm:spPr/>
    </dgm:pt>
    <dgm:pt modelId="{F3D437FC-1F03-426B-AD31-B4231695A2E8}" type="pres">
      <dgm:prSet presAssocID="{60A91BAF-B1A4-4792-8881-AFF83CD04937}" presName="connTx" presStyleLbl="parChTrans1D2" presStyleIdx="6" presStyleCnt="12"/>
      <dgm:spPr/>
    </dgm:pt>
    <dgm:pt modelId="{FBE55476-5CBC-434F-B1FE-F71653D5CA5B}" type="pres">
      <dgm:prSet presAssocID="{80933BA3-331A-4DAE-A204-164F2FD7A60C}" presName="root2" presStyleCnt="0"/>
      <dgm:spPr/>
    </dgm:pt>
    <dgm:pt modelId="{79F1A99B-FDC7-4632-AA78-2CB7868C8F3D}" type="pres">
      <dgm:prSet presAssocID="{80933BA3-331A-4DAE-A204-164F2FD7A60C}" presName="LevelTwoTextNode" presStyleLbl="node2" presStyleIdx="6" presStyleCnt="12" custLinFactNeighborY="-7500">
        <dgm:presLayoutVars>
          <dgm:chPref val="3"/>
        </dgm:presLayoutVars>
      </dgm:prSet>
      <dgm:spPr/>
    </dgm:pt>
    <dgm:pt modelId="{CF401091-1601-4F72-B1A2-517905CBFA29}" type="pres">
      <dgm:prSet presAssocID="{80933BA3-331A-4DAE-A204-164F2FD7A60C}" presName="level3hierChild" presStyleCnt="0"/>
      <dgm:spPr/>
    </dgm:pt>
    <dgm:pt modelId="{EAAB08F7-BF02-4C33-A758-2F3ED4DE6A73}" type="pres">
      <dgm:prSet presAssocID="{A79C9F74-D01E-47A1-A2EC-6AF166D576C0}" presName="conn2-1" presStyleLbl="parChTrans1D2" presStyleIdx="7" presStyleCnt="12"/>
      <dgm:spPr/>
    </dgm:pt>
    <dgm:pt modelId="{FE665879-8F8C-4B2A-B8FD-DA75BE6BD697}" type="pres">
      <dgm:prSet presAssocID="{A79C9F74-D01E-47A1-A2EC-6AF166D576C0}" presName="connTx" presStyleLbl="parChTrans1D2" presStyleIdx="7" presStyleCnt="12"/>
      <dgm:spPr/>
    </dgm:pt>
    <dgm:pt modelId="{BEC6E6D2-17CF-49CD-B242-B8E18BA1FF81}" type="pres">
      <dgm:prSet presAssocID="{F9817C8E-345D-4535-9893-0A4EF83AC210}" presName="root2" presStyleCnt="0"/>
      <dgm:spPr/>
    </dgm:pt>
    <dgm:pt modelId="{8229B3C9-24B4-4489-B35D-C26AC354F1ED}" type="pres">
      <dgm:prSet presAssocID="{F9817C8E-345D-4535-9893-0A4EF83AC210}" presName="LevelTwoTextNode" presStyleLbl="node2" presStyleIdx="7" presStyleCnt="12" custLinFactNeighborY="-7500">
        <dgm:presLayoutVars>
          <dgm:chPref val="3"/>
        </dgm:presLayoutVars>
      </dgm:prSet>
      <dgm:spPr/>
    </dgm:pt>
    <dgm:pt modelId="{7475FBF1-3B58-47EA-AE1D-71A7808CD3A3}" type="pres">
      <dgm:prSet presAssocID="{F9817C8E-345D-4535-9893-0A4EF83AC210}" presName="level3hierChild" presStyleCnt="0"/>
      <dgm:spPr/>
    </dgm:pt>
    <dgm:pt modelId="{71BFA87F-8219-421D-9256-AE2BA3FFF1E2}" type="pres">
      <dgm:prSet presAssocID="{62389AE3-0D9D-4984-AC0B-66226346C8ED}" presName="conn2-1" presStyleLbl="parChTrans1D2" presStyleIdx="8" presStyleCnt="12"/>
      <dgm:spPr/>
    </dgm:pt>
    <dgm:pt modelId="{6026E03A-D2C2-4224-B661-B26CD6220188}" type="pres">
      <dgm:prSet presAssocID="{62389AE3-0D9D-4984-AC0B-66226346C8ED}" presName="connTx" presStyleLbl="parChTrans1D2" presStyleIdx="8" presStyleCnt="12"/>
      <dgm:spPr/>
    </dgm:pt>
    <dgm:pt modelId="{9B426306-E964-483D-A1E9-E564C9538E58}" type="pres">
      <dgm:prSet presAssocID="{A6C10927-256E-4EEA-BAAC-D5A065C45D9B}" presName="root2" presStyleCnt="0"/>
      <dgm:spPr/>
    </dgm:pt>
    <dgm:pt modelId="{AD2980DE-7F0A-43AB-9E95-92F364F41EEF}" type="pres">
      <dgm:prSet presAssocID="{A6C10927-256E-4EEA-BAAC-D5A065C45D9B}" presName="LevelTwoTextNode" presStyleLbl="node2" presStyleIdx="8" presStyleCnt="12" custLinFactNeighborY="-7500">
        <dgm:presLayoutVars>
          <dgm:chPref val="3"/>
        </dgm:presLayoutVars>
      </dgm:prSet>
      <dgm:spPr/>
    </dgm:pt>
    <dgm:pt modelId="{C306C1AB-29C9-46F4-A504-90103924F008}" type="pres">
      <dgm:prSet presAssocID="{A6C10927-256E-4EEA-BAAC-D5A065C45D9B}" presName="level3hierChild" presStyleCnt="0"/>
      <dgm:spPr/>
    </dgm:pt>
    <dgm:pt modelId="{72062B8D-A83A-4B7B-9975-10110CD4DFFB}" type="pres">
      <dgm:prSet presAssocID="{F2001AEB-5014-4AAC-B548-9A34C1D1AFD3}" presName="conn2-1" presStyleLbl="parChTrans1D2" presStyleIdx="9" presStyleCnt="12"/>
      <dgm:spPr/>
    </dgm:pt>
    <dgm:pt modelId="{987A45BF-B102-45E4-9002-E98DD510D006}" type="pres">
      <dgm:prSet presAssocID="{F2001AEB-5014-4AAC-B548-9A34C1D1AFD3}" presName="connTx" presStyleLbl="parChTrans1D2" presStyleIdx="9" presStyleCnt="12"/>
      <dgm:spPr/>
    </dgm:pt>
    <dgm:pt modelId="{9BAB962D-69FD-4935-8E6D-B6090E5B01FE}" type="pres">
      <dgm:prSet presAssocID="{824C8C99-D4F8-4F8F-B4D2-F787B59E7453}" presName="root2" presStyleCnt="0"/>
      <dgm:spPr/>
    </dgm:pt>
    <dgm:pt modelId="{C60BF3DA-14AE-4C8A-AC0E-10C203882ED2}" type="pres">
      <dgm:prSet presAssocID="{824C8C99-D4F8-4F8F-B4D2-F787B59E7453}" presName="LevelTwoTextNode" presStyleLbl="node2" presStyleIdx="9" presStyleCnt="12" custLinFactNeighborY="-7500">
        <dgm:presLayoutVars>
          <dgm:chPref val="3"/>
        </dgm:presLayoutVars>
      </dgm:prSet>
      <dgm:spPr/>
    </dgm:pt>
    <dgm:pt modelId="{BCD72470-1793-4250-9816-24B37BD23354}" type="pres">
      <dgm:prSet presAssocID="{824C8C99-D4F8-4F8F-B4D2-F787B59E7453}" presName="level3hierChild" presStyleCnt="0"/>
      <dgm:spPr/>
    </dgm:pt>
    <dgm:pt modelId="{1E14555E-9BBF-4B9C-A2F5-287F7FEE3EA3}" type="pres">
      <dgm:prSet presAssocID="{1F99BD19-4005-440C-8E4E-7E504722D547}" presName="conn2-1" presStyleLbl="parChTrans1D2" presStyleIdx="10" presStyleCnt="12"/>
      <dgm:spPr/>
    </dgm:pt>
    <dgm:pt modelId="{02672C03-6F13-4203-BF3F-40AEE426FB0D}" type="pres">
      <dgm:prSet presAssocID="{1F99BD19-4005-440C-8E4E-7E504722D547}" presName="connTx" presStyleLbl="parChTrans1D2" presStyleIdx="10" presStyleCnt="12"/>
      <dgm:spPr/>
    </dgm:pt>
    <dgm:pt modelId="{935139AF-4F56-4B75-8DD5-CBC362D7D52B}" type="pres">
      <dgm:prSet presAssocID="{53552C3A-A6B4-477C-9340-37689EB03F60}" presName="root2" presStyleCnt="0"/>
      <dgm:spPr/>
    </dgm:pt>
    <dgm:pt modelId="{0F01C5A0-277F-4A9C-9E7E-EC12AC46899A}" type="pres">
      <dgm:prSet presAssocID="{53552C3A-A6B4-477C-9340-37689EB03F60}" presName="LevelTwoTextNode" presStyleLbl="node2" presStyleIdx="10" presStyleCnt="12" custLinFactNeighborY="-7500">
        <dgm:presLayoutVars>
          <dgm:chPref val="3"/>
        </dgm:presLayoutVars>
      </dgm:prSet>
      <dgm:spPr/>
    </dgm:pt>
    <dgm:pt modelId="{50AC817A-C117-4AFC-92D8-C0E70027C3A9}" type="pres">
      <dgm:prSet presAssocID="{53552C3A-A6B4-477C-9340-37689EB03F60}" presName="level3hierChild" presStyleCnt="0"/>
      <dgm:spPr/>
    </dgm:pt>
    <dgm:pt modelId="{DBC504EA-4E39-4C97-AA5F-BBBE5BE5DF67}" type="pres">
      <dgm:prSet presAssocID="{42600518-5F84-46C4-AB0F-A11EE65D0626}" presName="conn2-1" presStyleLbl="parChTrans1D2" presStyleIdx="11" presStyleCnt="12"/>
      <dgm:spPr/>
    </dgm:pt>
    <dgm:pt modelId="{6C4216C2-7005-47DD-B446-334791D28258}" type="pres">
      <dgm:prSet presAssocID="{42600518-5F84-46C4-AB0F-A11EE65D0626}" presName="connTx" presStyleLbl="parChTrans1D2" presStyleIdx="11" presStyleCnt="12"/>
      <dgm:spPr/>
    </dgm:pt>
    <dgm:pt modelId="{1E214880-D7A8-4207-9F97-4CCA7219F0A7}" type="pres">
      <dgm:prSet presAssocID="{AF180F16-A10C-4D2A-AF9D-4180917825FC}" presName="root2" presStyleCnt="0"/>
      <dgm:spPr/>
    </dgm:pt>
    <dgm:pt modelId="{A913335E-2732-492D-8AA3-81FA1A2B669A}" type="pres">
      <dgm:prSet presAssocID="{AF180F16-A10C-4D2A-AF9D-4180917825FC}" presName="LevelTwoTextNode" presStyleLbl="node2" presStyleIdx="11" presStyleCnt="12" custLinFactNeighborY="-7500">
        <dgm:presLayoutVars>
          <dgm:chPref val="3"/>
        </dgm:presLayoutVars>
      </dgm:prSet>
      <dgm:spPr/>
    </dgm:pt>
    <dgm:pt modelId="{F3FE5435-F864-41D7-A754-49A8FA37CA83}" type="pres">
      <dgm:prSet presAssocID="{AF180F16-A10C-4D2A-AF9D-4180917825FC}" presName="level3hierChild" presStyleCnt="0"/>
      <dgm:spPr/>
    </dgm:pt>
  </dgm:ptLst>
  <dgm:cxnLst>
    <dgm:cxn modelId="{DBBA1F06-2830-4499-ACC9-0EA497EB4EF5}" type="presOf" srcId="{62389AE3-0D9D-4984-AC0B-66226346C8ED}" destId="{6026E03A-D2C2-4224-B661-B26CD6220188}" srcOrd="1" destOrd="0" presId="urn:microsoft.com/office/officeart/2005/8/layout/hierarchy2"/>
    <dgm:cxn modelId="{697E8E0D-36FD-4209-AA1F-28EE5D1131EE}" type="presOf" srcId="{A79C9F74-D01E-47A1-A2EC-6AF166D576C0}" destId="{EAAB08F7-BF02-4C33-A758-2F3ED4DE6A73}" srcOrd="0" destOrd="0" presId="urn:microsoft.com/office/officeart/2005/8/layout/hierarchy2"/>
    <dgm:cxn modelId="{63C54D0F-CEEA-49D1-9FE2-29C7F1BC75B0}" type="presOf" srcId="{53552C3A-A6B4-477C-9340-37689EB03F60}" destId="{0F01C5A0-277F-4A9C-9E7E-EC12AC46899A}" srcOrd="0" destOrd="0" presId="urn:microsoft.com/office/officeart/2005/8/layout/hierarchy2"/>
    <dgm:cxn modelId="{D6972C1C-0D0B-4E7F-B826-FE5368617CC5}" type="presOf" srcId="{D62B8394-253F-46A0-B2AF-AA5FC0785FC3}" destId="{3BA7E668-1F8D-4554-A905-F96587CA08DF}" srcOrd="0" destOrd="0" presId="urn:microsoft.com/office/officeart/2005/8/layout/hierarchy2"/>
    <dgm:cxn modelId="{C46DE71F-7B00-4C58-879A-B36F1077A414}" type="presOf" srcId="{28DE1196-AE5A-4990-9D5D-84B4B48EDB80}" destId="{4A953BF9-E1E2-4E66-B8E9-876D9350CFC2}" srcOrd="0" destOrd="0" presId="urn:microsoft.com/office/officeart/2005/8/layout/hierarchy2"/>
    <dgm:cxn modelId="{8E544B21-0825-4CA1-B983-7B9955BA03A9}" type="presOf" srcId="{42600518-5F84-46C4-AB0F-A11EE65D0626}" destId="{DBC504EA-4E39-4C97-AA5F-BBBE5BE5DF67}" srcOrd="0" destOrd="0" presId="urn:microsoft.com/office/officeart/2005/8/layout/hierarchy2"/>
    <dgm:cxn modelId="{CAB2272A-A912-41A5-A7A9-25596EE548A4}" type="presOf" srcId="{56EB9FC6-A98E-4EB3-8DFD-8A1668AC3C9B}" destId="{C1A723F0-0BCA-478B-9C30-8CF6AACDBBED}" srcOrd="1" destOrd="0" presId="urn:microsoft.com/office/officeart/2005/8/layout/hierarchy2"/>
    <dgm:cxn modelId="{83048C34-23C6-445D-9343-14F8FD733F27}" srcId="{28DE1196-AE5A-4990-9D5D-84B4B48EDB80}" destId="{A6825895-3E7E-4D76-9DC3-49884685E53C}" srcOrd="1" destOrd="0" parTransId="{D62B8394-253F-46A0-B2AF-AA5FC0785FC3}" sibTransId="{BCE87ABC-982D-4878-97E8-4E042E7611FA}"/>
    <dgm:cxn modelId="{1F9C0936-11DF-40E7-8AA6-24DF86AAEB81}" srcId="{5C097C4E-C247-4A70-AAF1-87FED3143215}" destId="{28DE1196-AE5A-4990-9D5D-84B4B48EDB80}" srcOrd="0" destOrd="0" parTransId="{CB06CEBA-9A6F-482C-AF32-A7E49DBFF2DB}" sibTransId="{FEAD63C5-E239-441E-A634-956C7A81D1A8}"/>
    <dgm:cxn modelId="{98CF2E36-DA64-44CB-B473-D956AC3A7559}" srcId="{28DE1196-AE5A-4990-9D5D-84B4B48EDB80}" destId="{5C32CD63-7CC0-40FE-8D95-BD255926FC37}" srcOrd="4" destOrd="0" parTransId="{A802A455-4BE0-4954-BB43-7708ED779F69}" sibTransId="{C7F03D5F-FF0D-4393-B305-A2E1271C891E}"/>
    <dgm:cxn modelId="{62F21A3C-683F-4EAA-B2E5-DEAD5BDA9D48}" type="presOf" srcId="{A802A455-4BE0-4954-BB43-7708ED779F69}" destId="{A1F8B36D-011E-4A54-9562-A42D289F82D0}" srcOrd="1" destOrd="0" presId="urn:microsoft.com/office/officeart/2005/8/layout/hierarchy2"/>
    <dgm:cxn modelId="{7B6B6F5C-42A5-49D5-BCD7-D45187B44352}" srcId="{28DE1196-AE5A-4990-9D5D-84B4B48EDB80}" destId="{D4E7F6EF-486C-4934-8582-F6F483FA4638}" srcOrd="2" destOrd="0" parTransId="{2BEFC7ED-FEDC-4A26-8B23-012B048BF8B7}" sibTransId="{FC34726D-9EF4-442D-858F-C4513960EB9C}"/>
    <dgm:cxn modelId="{E92B135F-0256-462D-BB3F-4B083F62EE90}" type="presOf" srcId="{5C097C4E-C247-4A70-AAF1-87FED3143215}" destId="{C874E99B-70B2-4765-AE3F-FBD0AB5E065F}" srcOrd="0" destOrd="0" presId="urn:microsoft.com/office/officeart/2005/8/layout/hierarchy2"/>
    <dgm:cxn modelId="{F7AB5247-8987-4F45-A72E-6BABA3976C9E}" type="presOf" srcId="{1F99BD19-4005-440C-8E4E-7E504722D547}" destId="{1E14555E-9BBF-4B9C-A2F5-287F7FEE3EA3}" srcOrd="0" destOrd="0" presId="urn:microsoft.com/office/officeart/2005/8/layout/hierarchy2"/>
    <dgm:cxn modelId="{18A83648-0650-4442-9534-E0F88DCD3877}" srcId="{9FD26D18-7276-4965-A1CD-44EFB80495A4}" destId="{A6C10927-256E-4EEA-BAAC-D5A065C45D9B}" srcOrd="2" destOrd="0" parTransId="{62389AE3-0D9D-4984-AC0B-66226346C8ED}" sibTransId="{D2B4872E-DDFD-4BD0-9378-1462A04DC042}"/>
    <dgm:cxn modelId="{66722669-68CD-41D7-8BF0-999609FFD7D5}" srcId="{28DE1196-AE5A-4990-9D5D-84B4B48EDB80}" destId="{459BAF07-8CDD-4245-82C3-A011357DB251}" srcOrd="5" destOrd="0" parTransId="{3615BA9B-9A37-4995-B00C-9B4A1E08DDB0}" sibTransId="{34EE706C-C07A-4622-89D5-31F999FAB672}"/>
    <dgm:cxn modelId="{AC2A004A-C863-46D2-9E2F-9A779652AED5}" type="presOf" srcId="{AF180F16-A10C-4D2A-AF9D-4180917825FC}" destId="{A913335E-2732-492D-8AA3-81FA1A2B669A}" srcOrd="0" destOrd="0" presId="urn:microsoft.com/office/officeart/2005/8/layout/hierarchy2"/>
    <dgm:cxn modelId="{CB8EA16C-568B-43D4-A5F0-1324F69F0070}" type="presOf" srcId="{62389AE3-0D9D-4984-AC0B-66226346C8ED}" destId="{71BFA87F-8219-421D-9256-AE2BA3FFF1E2}" srcOrd="0" destOrd="0" presId="urn:microsoft.com/office/officeart/2005/8/layout/hierarchy2"/>
    <dgm:cxn modelId="{1FA40873-F5D8-44A0-B954-565FFA1A31D7}" type="presOf" srcId="{9E0A8BD3-E11A-4289-8FC5-28570CA44AF4}" destId="{8D55D567-1E94-4544-BE7A-AC2CDEE72C0C}" srcOrd="0" destOrd="0" presId="urn:microsoft.com/office/officeart/2005/8/layout/hierarchy2"/>
    <dgm:cxn modelId="{AA549D74-4B9A-45AC-AD82-48BFADF8BE04}" type="presOf" srcId="{A79C9F74-D01E-47A1-A2EC-6AF166D576C0}" destId="{FE665879-8F8C-4B2A-B8FD-DA75BE6BD697}" srcOrd="1" destOrd="0" presId="urn:microsoft.com/office/officeart/2005/8/layout/hierarchy2"/>
    <dgm:cxn modelId="{EE77F974-0790-4C71-9F26-6EC76C686C08}" srcId="{5C097C4E-C247-4A70-AAF1-87FED3143215}" destId="{9FD26D18-7276-4965-A1CD-44EFB80495A4}" srcOrd="1" destOrd="0" parTransId="{C63547AF-91EF-42D6-A757-06DE45FF27DC}" sibTransId="{1573F6BF-8C60-4EC3-A6D1-022BF4C53DF2}"/>
    <dgm:cxn modelId="{E7A6F775-EA18-42E2-B7F3-F402085ACC22}" type="presOf" srcId="{1F99BD19-4005-440C-8E4E-7E504722D547}" destId="{02672C03-6F13-4203-BF3F-40AEE426FB0D}" srcOrd="1" destOrd="0" presId="urn:microsoft.com/office/officeart/2005/8/layout/hierarchy2"/>
    <dgm:cxn modelId="{2DD1AE57-8E4E-4F6C-9760-6B0FAD2C2A3B}" type="presOf" srcId="{3615BA9B-9A37-4995-B00C-9B4A1E08DDB0}" destId="{D4DF7EFB-82B0-4CC4-A504-EEB80C7FC977}" srcOrd="1" destOrd="0" presId="urn:microsoft.com/office/officeart/2005/8/layout/hierarchy2"/>
    <dgm:cxn modelId="{F078A578-612F-4880-9292-377A5F494DBB}" srcId="{9FD26D18-7276-4965-A1CD-44EFB80495A4}" destId="{80933BA3-331A-4DAE-A204-164F2FD7A60C}" srcOrd="0" destOrd="0" parTransId="{60A91BAF-B1A4-4792-8881-AFF83CD04937}" sibTransId="{FFACA573-D2CF-4C90-AC0A-F91C1D3245C6}"/>
    <dgm:cxn modelId="{A389415A-B4CF-4970-B5C9-E7FCE5BEC698}" type="presOf" srcId="{824C8C99-D4F8-4F8F-B4D2-F787B59E7453}" destId="{C60BF3DA-14AE-4C8A-AC0E-10C203882ED2}" srcOrd="0" destOrd="0" presId="urn:microsoft.com/office/officeart/2005/8/layout/hierarchy2"/>
    <dgm:cxn modelId="{37CD6983-1B17-4263-A408-FD8C01A09219}" srcId="{9FD26D18-7276-4965-A1CD-44EFB80495A4}" destId="{53552C3A-A6B4-477C-9340-37689EB03F60}" srcOrd="4" destOrd="0" parTransId="{1F99BD19-4005-440C-8E4E-7E504722D547}" sibTransId="{3A6B6BDB-674A-48F2-95E2-A7FFA5757055}"/>
    <dgm:cxn modelId="{A3601386-9833-4299-81BC-285B8C04FC8E}" srcId="{28DE1196-AE5A-4990-9D5D-84B4B48EDB80}" destId="{9E0A8BD3-E11A-4289-8FC5-28570CA44AF4}" srcOrd="3" destOrd="0" parTransId="{73F3C4A4-5EBD-449F-9104-FAD78EF0B3A9}" sibTransId="{5376BE2B-F157-4877-AD4F-93187C219172}"/>
    <dgm:cxn modelId="{F9E95587-74BE-467D-A9D7-3096E5C1AC06}" type="presOf" srcId="{D62B8394-253F-46A0-B2AF-AA5FC0785FC3}" destId="{00489932-709A-446E-B727-D259577D3558}" srcOrd="1" destOrd="0" presId="urn:microsoft.com/office/officeart/2005/8/layout/hierarchy2"/>
    <dgm:cxn modelId="{078EA987-3188-4BCC-9F1D-11DF1AEE1254}" type="presOf" srcId="{73F3C4A4-5EBD-449F-9104-FAD78EF0B3A9}" destId="{0BE9581B-2C8B-4587-9031-2ED2CD993895}" srcOrd="1" destOrd="0" presId="urn:microsoft.com/office/officeart/2005/8/layout/hierarchy2"/>
    <dgm:cxn modelId="{B875F98B-4903-48E2-9D55-FE2AABA94961}" type="presOf" srcId="{56EB9FC6-A98E-4EB3-8DFD-8A1668AC3C9B}" destId="{43718ABA-7B65-4127-86B1-732A16C90824}" srcOrd="0" destOrd="0" presId="urn:microsoft.com/office/officeart/2005/8/layout/hierarchy2"/>
    <dgm:cxn modelId="{0A803E8E-3435-4BCB-8772-C84914B1D272}" type="presOf" srcId="{60A91BAF-B1A4-4792-8881-AFF83CD04937}" destId="{F3D437FC-1F03-426B-AD31-B4231695A2E8}" srcOrd="1" destOrd="0" presId="urn:microsoft.com/office/officeart/2005/8/layout/hierarchy2"/>
    <dgm:cxn modelId="{FCAC068F-7B2A-4C52-BD8E-E4E054163C89}" type="presOf" srcId="{42600518-5F84-46C4-AB0F-A11EE65D0626}" destId="{6C4216C2-7005-47DD-B446-334791D28258}" srcOrd="1" destOrd="0" presId="urn:microsoft.com/office/officeart/2005/8/layout/hierarchy2"/>
    <dgm:cxn modelId="{4A265E96-3EFA-4294-8E30-B6ECF844D1C5}" srcId="{28DE1196-AE5A-4990-9D5D-84B4B48EDB80}" destId="{6C73E79A-F47B-48ED-8D5B-9ECD3ED8AAF3}" srcOrd="0" destOrd="0" parTransId="{56EB9FC6-A98E-4EB3-8DFD-8A1668AC3C9B}" sibTransId="{22924BAE-2279-45AE-AA90-19CAB74FABB1}"/>
    <dgm:cxn modelId="{F2173198-60F2-4248-AA96-80476E514CDA}" type="presOf" srcId="{80933BA3-331A-4DAE-A204-164F2FD7A60C}" destId="{79F1A99B-FDC7-4632-AA78-2CB7868C8F3D}" srcOrd="0" destOrd="0" presId="urn:microsoft.com/office/officeart/2005/8/layout/hierarchy2"/>
    <dgm:cxn modelId="{4BC3E39B-318F-4829-849F-5A96B438D5F5}" type="presOf" srcId="{A6C10927-256E-4EEA-BAAC-D5A065C45D9B}" destId="{AD2980DE-7F0A-43AB-9E95-92F364F41EEF}" srcOrd="0" destOrd="0" presId="urn:microsoft.com/office/officeart/2005/8/layout/hierarchy2"/>
    <dgm:cxn modelId="{B0A46D9C-D7BC-463A-B741-55A6FC9610A2}" srcId="{9FD26D18-7276-4965-A1CD-44EFB80495A4}" destId="{F9817C8E-345D-4535-9893-0A4EF83AC210}" srcOrd="1" destOrd="0" parTransId="{A79C9F74-D01E-47A1-A2EC-6AF166D576C0}" sibTransId="{88AB0D53-4FED-45B7-AEA5-608518E70E58}"/>
    <dgm:cxn modelId="{6E21349E-2537-4DD7-8EA9-882E6E6B28FE}" type="presOf" srcId="{F2001AEB-5014-4AAC-B548-9A34C1D1AFD3}" destId="{987A45BF-B102-45E4-9002-E98DD510D006}" srcOrd="1" destOrd="0" presId="urn:microsoft.com/office/officeart/2005/8/layout/hierarchy2"/>
    <dgm:cxn modelId="{DA2E01A7-E8C3-48EE-80DE-6A9B0DDF05DE}" type="presOf" srcId="{D4E7F6EF-486C-4934-8582-F6F483FA4638}" destId="{226CB097-16CD-4ACB-B2AC-6336A3357636}" srcOrd="0" destOrd="0" presId="urn:microsoft.com/office/officeart/2005/8/layout/hierarchy2"/>
    <dgm:cxn modelId="{67C448AC-4BA1-44F0-BFFF-6F875E2982E1}" type="presOf" srcId="{A802A455-4BE0-4954-BB43-7708ED779F69}" destId="{B3E9117A-198C-4892-903B-7E50919C5BA6}" srcOrd="0" destOrd="0" presId="urn:microsoft.com/office/officeart/2005/8/layout/hierarchy2"/>
    <dgm:cxn modelId="{36265CB3-921D-425F-AEED-3A620B556C11}" type="presOf" srcId="{F2001AEB-5014-4AAC-B548-9A34C1D1AFD3}" destId="{72062B8D-A83A-4B7B-9975-10110CD4DFFB}" srcOrd="0" destOrd="0" presId="urn:microsoft.com/office/officeart/2005/8/layout/hierarchy2"/>
    <dgm:cxn modelId="{F613C0B3-0A03-4EEC-94FF-3E9BB61CB82F}" type="presOf" srcId="{2BEFC7ED-FEDC-4A26-8B23-012B048BF8B7}" destId="{A98CC456-B8B4-4D1C-B1CF-AC9540498F4A}" srcOrd="1" destOrd="0" presId="urn:microsoft.com/office/officeart/2005/8/layout/hierarchy2"/>
    <dgm:cxn modelId="{7E7D55B6-47A2-477F-A22C-F83BEAE4AA52}" srcId="{9FD26D18-7276-4965-A1CD-44EFB80495A4}" destId="{824C8C99-D4F8-4F8F-B4D2-F787B59E7453}" srcOrd="3" destOrd="0" parTransId="{F2001AEB-5014-4AAC-B548-9A34C1D1AFD3}" sibTransId="{2D5D7B74-3819-4CE8-A24C-0D6E749A8B50}"/>
    <dgm:cxn modelId="{106985B8-CFAB-4342-9023-7D410F66E2E9}" type="presOf" srcId="{3615BA9B-9A37-4995-B00C-9B4A1E08DDB0}" destId="{F6AA7BEC-24C7-4F74-9C9D-46CE30C79D7B}" srcOrd="0" destOrd="0" presId="urn:microsoft.com/office/officeart/2005/8/layout/hierarchy2"/>
    <dgm:cxn modelId="{D0F5B2B8-6DCE-41A6-A2C6-AC69223C69F9}" type="presOf" srcId="{5C32CD63-7CC0-40FE-8D95-BD255926FC37}" destId="{F93B0D63-42AE-42D1-9291-802EFC0B492B}" srcOrd="0" destOrd="0" presId="urn:microsoft.com/office/officeart/2005/8/layout/hierarchy2"/>
    <dgm:cxn modelId="{39AB87C0-0CB9-43E9-B068-A923977623C1}" type="presOf" srcId="{F9817C8E-345D-4535-9893-0A4EF83AC210}" destId="{8229B3C9-24B4-4489-B35D-C26AC354F1ED}" srcOrd="0" destOrd="0" presId="urn:microsoft.com/office/officeart/2005/8/layout/hierarchy2"/>
    <dgm:cxn modelId="{3279E7C1-6162-4995-AFC6-F75DAD217D93}" type="presOf" srcId="{73F3C4A4-5EBD-449F-9104-FAD78EF0B3A9}" destId="{0A737CB7-DBC3-4307-AC5F-D11F96EEB43B}" srcOrd="0" destOrd="0" presId="urn:microsoft.com/office/officeart/2005/8/layout/hierarchy2"/>
    <dgm:cxn modelId="{560187C4-98FE-420D-9772-B121C2D7F5C9}" type="presOf" srcId="{60A91BAF-B1A4-4792-8881-AFF83CD04937}" destId="{06B8AD47-4EED-4D29-A10B-24DAC45E4BAC}" srcOrd="0" destOrd="0" presId="urn:microsoft.com/office/officeart/2005/8/layout/hierarchy2"/>
    <dgm:cxn modelId="{68950BC7-871A-4163-BFE3-17C5079587B9}" type="presOf" srcId="{6C73E79A-F47B-48ED-8D5B-9ECD3ED8AAF3}" destId="{BE6AA6C1-82C9-4D5D-B65F-B1C5C6DA3A71}" srcOrd="0" destOrd="0" presId="urn:microsoft.com/office/officeart/2005/8/layout/hierarchy2"/>
    <dgm:cxn modelId="{C8164AD6-8B64-4DA1-A19D-CCE19C661E01}" type="presOf" srcId="{2BEFC7ED-FEDC-4A26-8B23-012B048BF8B7}" destId="{D5D4A9B5-7D20-4623-8B50-415B7CECAA43}" srcOrd="0" destOrd="0" presId="urn:microsoft.com/office/officeart/2005/8/layout/hierarchy2"/>
    <dgm:cxn modelId="{8EC307DA-A18F-4E0A-88D6-C0DB6886FA2C}" type="presOf" srcId="{9FD26D18-7276-4965-A1CD-44EFB80495A4}" destId="{B5FE6C83-6003-4205-8717-DA5A8ED33340}" srcOrd="0" destOrd="0" presId="urn:microsoft.com/office/officeart/2005/8/layout/hierarchy2"/>
    <dgm:cxn modelId="{8887CAE4-82E9-4A9C-B410-8F2398402BB2}" srcId="{9FD26D18-7276-4965-A1CD-44EFB80495A4}" destId="{AF180F16-A10C-4D2A-AF9D-4180917825FC}" srcOrd="5" destOrd="0" parTransId="{42600518-5F84-46C4-AB0F-A11EE65D0626}" sibTransId="{09E6438D-7367-462D-BBA9-D2B4B5E5372D}"/>
    <dgm:cxn modelId="{FBB733EB-8449-4B01-B6E4-BB4182B5C833}" type="presOf" srcId="{459BAF07-8CDD-4245-82C3-A011357DB251}" destId="{DFC34D91-384D-4A14-8888-26820E639215}" srcOrd="0" destOrd="0" presId="urn:microsoft.com/office/officeart/2005/8/layout/hierarchy2"/>
    <dgm:cxn modelId="{FD1743FB-4812-45DA-B430-6CF8C9A531C7}" type="presOf" srcId="{A6825895-3E7E-4D76-9DC3-49884685E53C}" destId="{8197DB52-D9FD-4A8D-AA1F-5CD28FF7C78A}" srcOrd="0" destOrd="0" presId="urn:microsoft.com/office/officeart/2005/8/layout/hierarchy2"/>
    <dgm:cxn modelId="{617593E8-DC98-47E5-B069-862D51B95980}" type="presParOf" srcId="{C874E99B-70B2-4765-AE3F-FBD0AB5E065F}" destId="{2E33675B-38EE-4852-9A1E-B3BE7345E2F2}" srcOrd="0" destOrd="0" presId="urn:microsoft.com/office/officeart/2005/8/layout/hierarchy2"/>
    <dgm:cxn modelId="{C5D3037F-CDB0-4E99-BCC4-4EF0334F58A7}" type="presParOf" srcId="{2E33675B-38EE-4852-9A1E-B3BE7345E2F2}" destId="{4A953BF9-E1E2-4E66-B8E9-876D9350CFC2}" srcOrd="0" destOrd="0" presId="urn:microsoft.com/office/officeart/2005/8/layout/hierarchy2"/>
    <dgm:cxn modelId="{58CD7257-48CE-4B85-A5CB-9329FE4DBA95}" type="presParOf" srcId="{2E33675B-38EE-4852-9A1E-B3BE7345E2F2}" destId="{22BFB8EB-03C4-4890-8B71-EBFEA0C42DE3}" srcOrd="1" destOrd="0" presId="urn:microsoft.com/office/officeart/2005/8/layout/hierarchy2"/>
    <dgm:cxn modelId="{EEC48D53-40C5-4227-9B5A-327CCDAB47A8}" type="presParOf" srcId="{22BFB8EB-03C4-4890-8B71-EBFEA0C42DE3}" destId="{43718ABA-7B65-4127-86B1-732A16C90824}" srcOrd="0" destOrd="0" presId="urn:microsoft.com/office/officeart/2005/8/layout/hierarchy2"/>
    <dgm:cxn modelId="{A3D84636-BB5C-415D-9D56-E51802E95989}" type="presParOf" srcId="{43718ABA-7B65-4127-86B1-732A16C90824}" destId="{C1A723F0-0BCA-478B-9C30-8CF6AACDBBED}" srcOrd="0" destOrd="0" presId="urn:microsoft.com/office/officeart/2005/8/layout/hierarchy2"/>
    <dgm:cxn modelId="{2783F59F-967B-4756-AE1F-66B2F08AAE10}" type="presParOf" srcId="{22BFB8EB-03C4-4890-8B71-EBFEA0C42DE3}" destId="{9646C332-1E38-45B8-8CB6-3F074831095C}" srcOrd="1" destOrd="0" presId="urn:microsoft.com/office/officeart/2005/8/layout/hierarchy2"/>
    <dgm:cxn modelId="{B7B4AC95-DE1C-4AE9-B54E-0274027F7E78}" type="presParOf" srcId="{9646C332-1E38-45B8-8CB6-3F074831095C}" destId="{BE6AA6C1-82C9-4D5D-B65F-B1C5C6DA3A71}" srcOrd="0" destOrd="0" presId="urn:microsoft.com/office/officeart/2005/8/layout/hierarchy2"/>
    <dgm:cxn modelId="{93C939D0-FB23-4A3A-8F13-962E6979993E}" type="presParOf" srcId="{9646C332-1E38-45B8-8CB6-3F074831095C}" destId="{03484447-ED3B-4102-897E-17366C5F6C02}" srcOrd="1" destOrd="0" presId="urn:microsoft.com/office/officeart/2005/8/layout/hierarchy2"/>
    <dgm:cxn modelId="{A1703362-6BF8-4FE5-9073-EC5E35EC4EBE}" type="presParOf" srcId="{22BFB8EB-03C4-4890-8B71-EBFEA0C42DE3}" destId="{3BA7E668-1F8D-4554-A905-F96587CA08DF}" srcOrd="2" destOrd="0" presId="urn:microsoft.com/office/officeart/2005/8/layout/hierarchy2"/>
    <dgm:cxn modelId="{0D644040-00FA-439A-AE17-D9FE5BE7451C}" type="presParOf" srcId="{3BA7E668-1F8D-4554-A905-F96587CA08DF}" destId="{00489932-709A-446E-B727-D259577D3558}" srcOrd="0" destOrd="0" presId="urn:microsoft.com/office/officeart/2005/8/layout/hierarchy2"/>
    <dgm:cxn modelId="{58D0596A-5AB6-475B-A337-8806BEC4808D}" type="presParOf" srcId="{22BFB8EB-03C4-4890-8B71-EBFEA0C42DE3}" destId="{E9D45DE6-F08E-4772-A5D7-B62CA29CBF39}" srcOrd="3" destOrd="0" presId="urn:microsoft.com/office/officeart/2005/8/layout/hierarchy2"/>
    <dgm:cxn modelId="{951DFB1E-FFA8-4986-A90E-B38E5067E52F}" type="presParOf" srcId="{E9D45DE6-F08E-4772-A5D7-B62CA29CBF39}" destId="{8197DB52-D9FD-4A8D-AA1F-5CD28FF7C78A}" srcOrd="0" destOrd="0" presId="urn:microsoft.com/office/officeart/2005/8/layout/hierarchy2"/>
    <dgm:cxn modelId="{EE5001A8-E802-4E6E-A87E-A98703AAEB30}" type="presParOf" srcId="{E9D45DE6-F08E-4772-A5D7-B62CA29CBF39}" destId="{1458EDB7-9D7F-4BA1-93FE-0004F547D99A}" srcOrd="1" destOrd="0" presId="urn:microsoft.com/office/officeart/2005/8/layout/hierarchy2"/>
    <dgm:cxn modelId="{35223D6F-C05B-4982-B808-CA5AAF51454D}" type="presParOf" srcId="{22BFB8EB-03C4-4890-8B71-EBFEA0C42DE3}" destId="{D5D4A9B5-7D20-4623-8B50-415B7CECAA43}" srcOrd="4" destOrd="0" presId="urn:microsoft.com/office/officeart/2005/8/layout/hierarchy2"/>
    <dgm:cxn modelId="{39636DA5-0652-4748-836C-4834D0817CC4}" type="presParOf" srcId="{D5D4A9B5-7D20-4623-8B50-415B7CECAA43}" destId="{A98CC456-B8B4-4D1C-B1CF-AC9540498F4A}" srcOrd="0" destOrd="0" presId="urn:microsoft.com/office/officeart/2005/8/layout/hierarchy2"/>
    <dgm:cxn modelId="{DF6F5279-3A1F-4E32-8F84-3284CDF54B49}" type="presParOf" srcId="{22BFB8EB-03C4-4890-8B71-EBFEA0C42DE3}" destId="{DDA732AF-B1D2-4EFB-B1AE-C20E74A63897}" srcOrd="5" destOrd="0" presId="urn:microsoft.com/office/officeart/2005/8/layout/hierarchy2"/>
    <dgm:cxn modelId="{AA880948-DED0-47A7-9CB8-63227C76AC19}" type="presParOf" srcId="{DDA732AF-B1D2-4EFB-B1AE-C20E74A63897}" destId="{226CB097-16CD-4ACB-B2AC-6336A3357636}" srcOrd="0" destOrd="0" presId="urn:microsoft.com/office/officeart/2005/8/layout/hierarchy2"/>
    <dgm:cxn modelId="{485616AA-AF3C-4932-AC88-BD38477E10B4}" type="presParOf" srcId="{DDA732AF-B1D2-4EFB-B1AE-C20E74A63897}" destId="{50942D58-12C9-4679-9FBF-B31C82281C70}" srcOrd="1" destOrd="0" presId="urn:microsoft.com/office/officeart/2005/8/layout/hierarchy2"/>
    <dgm:cxn modelId="{D37E2818-EEB0-463C-87EF-4A0A426CE567}" type="presParOf" srcId="{22BFB8EB-03C4-4890-8B71-EBFEA0C42DE3}" destId="{0A737CB7-DBC3-4307-AC5F-D11F96EEB43B}" srcOrd="6" destOrd="0" presId="urn:microsoft.com/office/officeart/2005/8/layout/hierarchy2"/>
    <dgm:cxn modelId="{EBB7A07A-C055-4CF3-8B58-6F684536E875}" type="presParOf" srcId="{0A737CB7-DBC3-4307-AC5F-D11F96EEB43B}" destId="{0BE9581B-2C8B-4587-9031-2ED2CD993895}" srcOrd="0" destOrd="0" presId="urn:microsoft.com/office/officeart/2005/8/layout/hierarchy2"/>
    <dgm:cxn modelId="{D258E514-1273-4C25-82BB-725A451AAEA5}" type="presParOf" srcId="{22BFB8EB-03C4-4890-8B71-EBFEA0C42DE3}" destId="{F1977BE7-23C6-4AE6-862E-D58B37236ECD}" srcOrd="7" destOrd="0" presId="urn:microsoft.com/office/officeart/2005/8/layout/hierarchy2"/>
    <dgm:cxn modelId="{94938DE4-5AB7-4C88-AE49-E387076D6A30}" type="presParOf" srcId="{F1977BE7-23C6-4AE6-862E-D58B37236ECD}" destId="{8D55D567-1E94-4544-BE7A-AC2CDEE72C0C}" srcOrd="0" destOrd="0" presId="urn:microsoft.com/office/officeart/2005/8/layout/hierarchy2"/>
    <dgm:cxn modelId="{54161CBD-B8A9-458A-A04B-6E180A2A70C6}" type="presParOf" srcId="{F1977BE7-23C6-4AE6-862E-D58B37236ECD}" destId="{62F96DD7-D9EC-4128-873C-3D31E89811C2}" srcOrd="1" destOrd="0" presId="urn:microsoft.com/office/officeart/2005/8/layout/hierarchy2"/>
    <dgm:cxn modelId="{991B2033-5600-4699-88A9-FCC651B75FB9}" type="presParOf" srcId="{22BFB8EB-03C4-4890-8B71-EBFEA0C42DE3}" destId="{B3E9117A-198C-4892-903B-7E50919C5BA6}" srcOrd="8" destOrd="0" presId="urn:microsoft.com/office/officeart/2005/8/layout/hierarchy2"/>
    <dgm:cxn modelId="{ADE81FCC-C525-4DC8-8FA5-0453C532722D}" type="presParOf" srcId="{B3E9117A-198C-4892-903B-7E50919C5BA6}" destId="{A1F8B36D-011E-4A54-9562-A42D289F82D0}" srcOrd="0" destOrd="0" presId="urn:microsoft.com/office/officeart/2005/8/layout/hierarchy2"/>
    <dgm:cxn modelId="{EACA47A4-8382-46F9-8CE7-D6163C5A4788}" type="presParOf" srcId="{22BFB8EB-03C4-4890-8B71-EBFEA0C42DE3}" destId="{7A574512-93B1-4B1E-A337-996C24B33F00}" srcOrd="9" destOrd="0" presId="urn:microsoft.com/office/officeart/2005/8/layout/hierarchy2"/>
    <dgm:cxn modelId="{E6C38C11-16B1-4C44-844A-AC8AE58D5324}" type="presParOf" srcId="{7A574512-93B1-4B1E-A337-996C24B33F00}" destId="{F93B0D63-42AE-42D1-9291-802EFC0B492B}" srcOrd="0" destOrd="0" presId="urn:microsoft.com/office/officeart/2005/8/layout/hierarchy2"/>
    <dgm:cxn modelId="{2B267C1A-4EA5-4B35-8843-D92276B3DFD9}" type="presParOf" srcId="{7A574512-93B1-4B1E-A337-996C24B33F00}" destId="{975FBA3B-5D65-4072-93D5-073E52A92EC9}" srcOrd="1" destOrd="0" presId="urn:microsoft.com/office/officeart/2005/8/layout/hierarchy2"/>
    <dgm:cxn modelId="{8496254D-F463-44A0-BC47-A30144CB21F3}" type="presParOf" srcId="{22BFB8EB-03C4-4890-8B71-EBFEA0C42DE3}" destId="{F6AA7BEC-24C7-4F74-9C9D-46CE30C79D7B}" srcOrd="10" destOrd="0" presId="urn:microsoft.com/office/officeart/2005/8/layout/hierarchy2"/>
    <dgm:cxn modelId="{FA6C2054-49AA-4523-BF72-1E0C227256D4}" type="presParOf" srcId="{F6AA7BEC-24C7-4F74-9C9D-46CE30C79D7B}" destId="{D4DF7EFB-82B0-4CC4-A504-EEB80C7FC977}" srcOrd="0" destOrd="0" presId="urn:microsoft.com/office/officeart/2005/8/layout/hierarchy2"/>
    <dgm:cxn modelId="{12A8697C-0970-41EA-B7C2-FB908888C417}" type="presParOf" srcId="{22BFB8EB-03C4-4890-8B71-EBFEA0C42DE3}" destId="{B27CC3DB-8B99-4A94-BDB6-0B3B69FFBBCD}" srcOrd="11" destOrd="0" presId="urn:microsoft.com/office/officeart/2005/8/layout/hierarchy2"/>
    <dgm:cxn modelId="{6A8724FA-196F-47E1-B745-1C6790BBC5B3}" type="presParOf" srcId="{B27CC3DB-8B99-4A94-BDB6-0B3B69FFBBCD}" destId="{DFC34D91-384D-4A14-8888-26820E639215}" srcOrd="0" destOrd="0" presId="urn:microsoft.com/office/officeart/2005/8/layout/hierarchy2"/>
    <dgm:cxn modelId="{1CBBDA11-D214-434F-AAB3-82B2375AEA74}" type="presParOf" srcId="{B27CC3DB-8B99-4A94-BDB6-0B3B69FFBBCD}" destId="{C77B2DFD-C406-45F2-A8A1-2EB9D2726F02}" srcOrd="1" destOrd="0" presId="urn:microsoft.com/office/officeart/2005/8/layout/hierarchy2"/>
    <dgm:cxn modelId="{774EDDA1-D0A8-4481-8A7C-69D4CD457462}" type="presParOf" srcId="{C874E99B-70B2-4765-AE3F-FBD0AB5E065F}" destId="{655B3E2F-319A-45BC-9177-E153D2F7E708}" srcOrd="1" destOrd="0" presId="urn:microsoft.com/office/officeart/2005/8/layout/hierarchy2"/>
    <dgm:cxn modelId="{ABA25A36-25A9-4044-9FC4-0A02BB7D5878}" type="presParOf" srcId="{655B3E2F-319A-45BC-9177-E153D2F7E708}" destId="{B5FE6C83-6003-4205-8717-DA5A8ED33340}" srcOrd="0" destOrd="0" presId="urn:microsoft.com/office/officeart/2005/8/layout/hierarchy2"/>
    <dgm:cxn modelId="{C820644D-9791-4C89-81C6-0ABD6CD904CE}" type="presParOf" srcId="{655B3E2F-319A-45BC-9177-E153D2F7E708}" destId="{236C3B62-EDEC-4C2F-8F81-696E8C4BBCCA}" srcOrd="1" destOrd="0" presId="urn:microsoft.com/office/officeart/2005/8/layout/hierarchy2"/>
    <dgm:cxn modelId="{E09DF6F2-A281-4BA1-B286-0F020390EE7D}" type="presParOf" srcId="{236C3B62-EDEC-4C2F-8F81-696E8C4BBCCA}" destId="{06B8AD47-4EED-4D29-A10B-24DAC45E4BAC}" srcOrd="0" destOrd="0" presId="urn:microsoft.com/office/officeart/2005/8/layout/hierarchy2"/>
    <dgm:cxn modelId="{F75657B2-06B6-4771-871A-D43FBEE9B94E}" type="presParOf" srcId="{06B8AD47-4EED-4D29-A10B-24DAC45E4BAC}" destId="{F3D437FC-1F03-426B-AD31-B4231695A2E8}" srcOrd="0" destOrd="0" presId="urn:microsoft.com/office/officeart/2005/8/layout/hierarchy2"/>
    <dgm:cxn modelId="{520D55D9-E8A4-449B-B3E4-DAAFA5AF7876}" type="presParOf" srcId="{236C3B62-EDEC-4C2F-8F81-696E8C4BBCCA}" destId="{FBE55476-5CBC-434F-B1FE-F71653D5CA5B}" srcOrd="1" destOrd="0" presId="urn:microsoft.com/office/officeart/2005/8/layout/hierarchy2"/>
    <dgm:cxn modelId="{B78F5ECB-66FE-4C6D-81F5-DAC165482DFA}" type="presParOf" srcId="{FBE55476-5CBC-434F-B1FE-F71653D5CA5B}" destId="{79F1A99B-FDC7-4632-AA78-2CB7868C8F3D}" srcOrd="0" destOrd="0" presId="urn:microsoft.com/office/officeart/2005/8/layout/hierarchy2"/>
    <dgm:cxn modelId="{73326F2A-146E-408F-932C-9E0262590725}" type="presParOf" srcId="{FBE55476-5CBC-434F-B1FE-F71653D5CA5B}" destId="{CF401091-1601-4F72-B1A2-517905CBFA29}" srcOrd="1" destOrd="0" presId="urn:microsoft.com/office/officeart/2005/8/layout/hierarchy2"/>
    <dgm:cxn modelId="{4AE83F68-9091-48B2-9866-560A021C0B9E}" type="presParOf" srcId="{236C3B62-EDEC-4C2F-8F81-696E8C4BBCCA}" destId="{EAAB08F7-BF02-4C33-A758-2F3ED4DE6A73}" srcOrd="2" destOrd="0" presId="urn:microsoft.com/office/officeart/2005/8/layout/hierarchy2"/>
    <dgm:cxn modelId="{AC0E524F-464E-48F8-9F02-81DB637D4BD4}" type="presParOf" srcId="{EAAB08F7-BF02-4C33-A758-2F3ED4DE6A73}" destId="{FE665879-8F8C-4B2A-B8FD-DA75BE6BD697}" srcOrd="0" destOrd="0" presId="urn:microsoft.com/office/officeart/2005/8/layout/hierarchy2"/>
    <dgm:cxn modelId="{DB763A85-5705-4776-A9FD-0DBC12DECDB9}" type="presParOf" srcId="{236C3B62-EDEC-4C2F-8F81-696E8C4BBCCA}" destId="{BEC6E6D2-17CF-49CD-B242-B8E18BA1FF81}" srcOrd="3" destOrd="0" presId="urn:microsoft.com/office/officeart/2005/8/layout/hierarchy2"/>
    <dgm:cxn modelId="{F571732C-C9ED-4AAC-95FB-5F87ED32D2DC}" type="presParOf" srcId="{BEC6E6D2-17CF-49CD-B242-B8E18BA1FF81}" destId="{8229B3C9-24B4-4489-B35D-C26AC354F1ED}" srcOrd="0" destOrd="0" presId="urn:microsoft.com/office/officeart/2005/8/layout/hierarchy2"/>
    <dgm:cxn modelId="{54896F55-B5B9-467C-A4FE-03D60F176C66}" type="presParOf" srcId="{BEC6E6D2-17CF-49CD-B242-B8E18BA1FF81}" destId="{7475FBF1-3B58-47EA-AE1D-71A7808CD3A3}" srcOrd="1" destOrd="0" presId="urn:microsoft.com/office/officeart/2005/8/layout/hierarchy2"/>
    <dgm:cxn modelId="{FABFF7E7-ECAB-436F-A3A9-7DE87D82AF5D}" type="presParOf" srcId="{236C3B62-EDEC-4C2F-8F81-696E8C4BBCCA}" destId="{71BFA87F-8219-421D-9256-AE2BA3FFF1E2}" srcOrd="4" destOrd="0" presId="urn:microsoft.com/office/officeart/2005/8/layout/hierarchy2"/>
    <dgm:cxn modelId="{A676D700-94FD-4C95-B2D7-8EE9AC988FAA}" type="presParOf" srcId="{71BFA87F-8219-421D-9256-AE2BA3FFF1E2}" destId="{6026E03A-D2C2-4224-B661-B26CD6220188}" srcOrd="0" destOrd="0" presId="urn:microsoft.com/office/officeart/2005/8/layout/hierarchy2"/>
    <dgm:cxn modelId="{2E3D4526-D1DE-49EF-A683-9EC4A06A2D3E}" type="presParOf" srcId="{236C3B62-EDEC-4C2F-8F81-696E8C4BBCCA}" destId="{9B426306-E964-483D-A1E9-E564C9538E58}" srcOrd="5" destOrd="0" presId="urn:microsoft.com/office/officeart/2005/8/layout/hierarchy2"/>
    <dgm:cxn modelId="{7F09BE25-B787-48C6-BFF9-131DCF6F43FB}" type="presParOf" srcId="{9B426306-E964-483D-A1E9-E564C9538E58}" destId="{AD2980DE-7F0A-43AB-9E95-92F364F41EEF}" srcOrd="0" destOrd="0" presId="urn:microsoft.com/office/officeart/2005/8/layout/hierarchy2"/>
    <dgm:cxn modelId="{C64BA6A2-C490-42D2-9026-754F8296135C}" type="presParOf" srcId="{9B426306-E964-483D-A1E9-E564C9538E58}" destId="{C306C1AB-29C9-46F4-A504-90103924F008}" srcOrd="1" destOrd="0" presId="urn:microsoft.com/office/officeart/2005/8/layout/hierarchy2"/>
    <dgm:cxn modelId="{D501CB51-6A85-457B-BF46-42A3C9398B4D}" type="presParOf" srcId="{236C3B62-EDEC-4C2F-8F81-696E8C4BBCCA}" destId="{72062B8D-A83A-4B7B-9975-10110CD4DFFB}" srcOrd="6" destOrd="0" presId="urn:microsoft.com/office/officeart/2005/8/layout/hierarchy2"/>
    <dgm:cxn modelId="{9390D68E-8D4D-4AA0-9D37-09D065C02214}" type="presParOf" srcId="{72062B8D-A83A-4B7B-9975-10110CD4DFFB}" destId="{987A45BF-B102-45E4-9002-E98DD510D006}" srcOrd="0" destOrd="0" presId="urn:microsoft.com/office/officeart/2005/8/layout/hierarchy2"/>
    <dgm:cxn modelId="{7E0F6CB2-92DD-45A9-A1B0-0DAF35617D52}" type="presParOf" srcId="{236C3B62-EDEC-4C2F-8F81-696E8C4BBCCA}" destId="{9BAB962D-69FD-4935-8E6D-B6090E5B01FE}" srcOrd="7" destOrd="0" presId="urn:microsoft.com/office/officeart/2005/8/layout/hierarchy2"/>
    <dgm:cxn modelId="{B4C3D98A-69F6-4A0C-8F17-7F02981869FE}" type="presParOf" srcId="{9BAB962D-69FD-4935-8E6D-B6090E5B01FE}" destId="{C60BF3DA-14AE-4C8A-AC0E-10C203882ED2}" srcOrd="0" destOrd="0" presId="urn:microsoft.com/office/officeart/2005/8/layout/hierarchy2"/>
    <dgm:cxn modelId="{6FD065F2-23BC-4CF3-9D58-E471C5745172}" type="presParOf" srcId="{9BAB962D-69FD-4935-8E6D-B6090E5B01FE}" destId="{BCD72470-1793-4250-9816-24B37BD23354}" srcOrd="1" destOrd="0" presId="urn:microsoft.com/office/officeart/2005/8/layout/hierarchy2"/>
    <dgm:cxn modelId="{FDBFA04C-6DC5-4C42-AC0B-DE17F31ED47F}" type="presParOf" srcId="{236C3B62-EDEC-4C2F-8F81-696E8C4BBCCA}" destId="{1E14555E-9BBF-4B9C-A2F5-287F7FEE3EA3}" srcOrd="8" destOrd="0" presId="urn:microsoft.com/office/officeart/2005/8/layout/hierarchy2"/>
    <dgm:cxn modelId="{BDDD543E-5233-4284-9B58-8A888DEA0ACF}" type="presParOf" srcId="{1E14555E-9BBF-4B9C-A2F5-287F7FEE3EA3}" destId="{02672C03-6F13-4203-BF3F-40AEE426FB0D}" srcOrd="0" destOrd="0" presId="urn:microsoft.com/office/officeart/2005/8/layout/hierarchy2"/>
    <dgm:cxn modelId="{07C0A1C8-4B03-476B-A0D1-EA32A7226B1F}" type="presParOf" srcId="{236C3B62-EDEC-4C2F-8F81-696E8C4BBCCA}" destId="{935139AF-4F56-4B75-8DD5-CBC362D7D52B}" srcOrd="9" destOrd="0" presId="urn:microsoft.com/office/officeart/2005/8/layout/hierarchy2"/>
    <dgm:cxn modelId="{85A8F002-9204-41D3-BDF5-E45A76EE6916}" type="presParOf" srcId="{935139AF-4F56-4B75-8DD5-CBC362D7D52B}" destId="{0F01C5A0-277F-4A9C-9E7E-EC12AC46899A}" srcOrd="0" destOrd="0" presId="urn:microsoft.com/office/officeart/2005/8/layout/hierarchy2"/>
    <dgm:cxn modelId="{3D68B4C8-15AD-4E93-A936-BEC0D66FDFBC}" type="presParOf" srcId="{935139AF-4F56-4B75-8DD5-CBC362D7D52B}" destId="{50AC817A-C117-4AFC-92D8-C0E70027C3A9}" srcOrd="1" destOrd="0" presId="urn:microsoft.com/office/officeart/2005/8/layout/hierarchy2"/>
    <dgm:cxn modelId="{72BC1091-C7D3-417E-9F0F-29B8D689024E}" type="presParOf" srcId="{236C3B62-EDEC-4C2F-8F81-696E8C4BBCCA}" destId="{DBC504EA-4E39-4C97-AA5F-BBBE5BE5DF67}" srcOrd="10" destOrd="0" presId="urn:microsoft.com/office/officeart/2005/8/layout/hierarchy2"/>
    <dgm:cxn modelId="{D161BC9C-F9A5-484A-B674-AF896847653D}" type="presParOf" srcId="{DBC504EA-4E39-4C97-AA5F-BBBE5BE5DF67}" destId="{6C4216C2-7005-47DD-B446-334791D28258}" srcOrd="0" destOrd="0" presId="urn:microsoft.com/office/officeart/2005/8/layout/hierarchy2"/>
    <dgm:cxn modelId="{CB254718-3607-4A76-BC38-9899C802A009}" type="presParOf" srcId="{236C3B62-EDEC-4C2F-8F81-696E8C4BBCCA}" destId="{1E214880-D7A8-4207-9F97-4CCA7219F0A7}" srcOrd="11" destOrd="0" presId="urn:microsoft.com/office/officeart/2005/8/layout/hierarchy2"/>
    <dgm:cxn modelId="{1F6FC21D-7870-4423-9DE9-2A2BDF1D4D96}" type="presParOf" srcId="{1E214880-D7A8-4207-9F97-4CCA7219F0A7}" destId="{A913335E-2732-492D-8AA3-81FA1A2B669A}" srcOrd="0" destOrd="0" presId="urn:microsoft.com/office/officeart/2005/8/layout/hierarchy2"/>
    <dgm:cxn modelId="{12983DB4-93EC-426F-A86B-C0E2B5C13CD3}" type="presParOf" srcId="{1E214880-D7A8-4207-9F97-4CCA7219F0A7}" destId="{F3FE5435-F864-41D7-A754-49A8FA37CA8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3BF9-E1E2-4E66-B8E9-876D9350CFC2}">
      <dsp:nvSpPr>
        <dsp:cNvPr id="0" name=""/>
        <dsp:cNvSpPr/>
      </dsp:nvSpPr>
      <dsp:spPr>
        <a:xfrm>
          <a:off x="292190" y="795606"/>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H</a:t>
          </a:r>
        </a:p>
      </dsp:txBody>
      <dsp:txXfrm>
        <a:off x="300291" y="803707"/>
        <a:ext cx="536942" cy="260370"/>
      </dsp:txXfrm>
    </dsp:sp>
    <dsp:sp modelId="{43718ABA-7B65-4127-86B1-732A16C90824}">
      <dsp:nvSpPr>
        <dsp:cNvPr id="0" name=""/>
        <dsp:cNvSpPr/>
      </dsp:nvSpPr>
      <dsp:spPr>
        <a:xfrm rot="17132988">
          <a:off x="543285" y="529727"/>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515685"/>
        <a:ext cx="41267" cy="41267"/>
      </dsp:txXfrm>
    </dsp:sp>
    <dsp:sp modelId="{BE6AA6C1-82C9-4D5D-B65F-B1C5C6DA3A71}">
      <dsp:nvSpPr>
        <dsp:cNvPr id="0" name=""/>
        <dsp:cNvSpPr/>
      </dsp:nvSpPr>
      <dsp:spPr>
        <a:xfrm>
          <a:off x="1066592" y="460"/>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1</a:t>
          </a:r>
        </a:p>
      </dsp:txBody>
      <dsp:txXfrm>
        <a:off x="1074693" y="8561"/>
        <a:ext cx="536942" cy="260370"/>
      </dsp:txXfrm>
    </dsp:sp>
    <dsp:sp modelId="{3BA7E668-1F8D-4554-A905-F96587CA08DF}">
      <dsp:nvSpPr>
        <dsp:cNvPr id="0" name=""/>
        <dsp:cNvSpPr/>
      </dsp:nvSpPr>
      <dsp:spPr>
        <a:xfrm rot="17692822">
          <a:off x="693015" y="688756"/>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682201"/>
        <a:ext cx="26294" cy="26294"/>
      </dsp:txXfrm>
    </dsp:sp>
    <dsp:sp modelId="{8197DB52-D9FD-4A8D-AA1F-5CD28FF7C78A}">
      <dsp:nvSpPr>
        <dsp:cNvPr id="0" name=""/>
        <dsp:cNvSpPr/>
      </dsp:nvSpPr>
      <dsp:spPr>
        <a:xfrm>
          <a:off x="1066592" y="318519"/>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2</a:t>
          </a:r>
        </a:p>
      </dsp:txBody>
      <dsp:txXfrm>
        <a:off x="1074693" y="326620"/>
        <a:ext cx="536942" cy="260370"/>
      </dsp:txXfrm>
    </dsp:sp>
    <dsp:sp modelId="{D5D4A9B5-7D20-4623-8B50-415B7CECAA43}">
      <dsp:nvSpPr>
        <dsp:cNvPr id="0" name=""/>
        <dsp:cNvSpPr/>
      </dsp:nvSpPr>
      <dsp:spPr>
        <a:xfrm rot="19457599">
          <a:off x="819723" y="847785"/>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847565"/>
        <a:ext cx="13623" cy="13623"/>
      </dsp:txXfrm>
    </dsp:sp>
    <dsp:sp modelId="{226CB097-16CD-4ACB-B2AC-6336A3357636}">
      <dsp:nvSpPr>
        <dsp:cNvPr id="0" name=""/>
        <dsp:cNvSpPr/>
      </dsp:nvSpPr>
      <dsp:spPr>
        <a:xfrm>
          <a:off x="1066592" y="636577"/>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3</a:t>
          </a:r>
        </a:p>
      </dsp:txBody>
      <dsp:txXfrm>
        <a:off x="1074693" y="644678"/>
        <a:ext cx="536942" cy="260370"/>
      </dsp:txXfrm>
    </dsp:sp>
    <dsp:sp modelId="{0A737CB7-DBC3-4307-AC5F-D11F96EEB43B}">
      <dsp:nvSpPr>
        <dsp:cNvPr id="0" name=""/>
        <dsp:cNvSpPr/>
      </dsp:nvSpPr>
      <dsp:spPr>
        <a:xfrm rot="2142401">
          <a:off x="819723" y="1006814"/>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1006594"/>
        <a:ext cx="13623" cy="13623"/>
      </dsp:txXfrm>
    </dsp:sp>
    <dsp:sp modelId="{8D55D567-1E94-4544-BE7A-AC2CDEE72C0C}">
      <dsp:nvSpPr>
        <dsp:cNvPr id="0" name=""/>
        <dsp:cNvSpPr/>
      </dsp:nvSpPr>
      <dsp:spPr>
        <a:xfrm>
          <a:off x="1066592" y="954635"/>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4</a:t>
          </a:r>
        </a:p>
      </dsp:txBody>
      <dsp:txXfrm>
        <a:off x="1074693" y="962736"/>
        <a:ext cx="536942" cy="260370"/>
      </dsp:txXfrm>
    </dsp:sp>
    <dsp:sp modelId="{B3E9117A-198C-4892-903B-7E50919C5BA6}">
      <dsp:nvSpPr>
        <dsp:cNvPr id="0" name=""/>
        <dsp:cNvSpPr/>
      </dsp:nvSpPr>
      <dsp:spPr>
        <a:xfrm rot="3907178">
          <a:off x="693015" y="1165844"/>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1159288"/>
        <a:ext cx="26294" cy="26294"/>
      </dsp:txXfrm>
    </dsp:sp>
    <dsp:sp modelId="{F93B0D63-42AE-42D1-9291-802EFC0B492B}">
      <dsp:nvSpPr>
        <dsp:cNvPr id="0" name=""/>
        <dsp:cNvSpPr/>
      </dsp:nvSpPr>
      <dsp:spPr>
        <a:xfrm>
          <a:off x="1066592" y="1272693"/>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5</a:t>
          </a:r>
        </a:p>
      </dsp:txBody>
      <dsp:txXfrm>
        <a:off x="1074693" y="1280794"/>
        <a:ext cx="536942" cy="260370"/>
      </dsp:txXfrm>
    </dsp:sp>
    <dsp:sp modelId="{F6AA7BEC-24C7-4F74-9C9D-46CE30C79D7B}">
      <dsp:nvSpPr>
        <dsp:cNvPr id="0" name=""/>
        <dsp:cNvSpPr/>
      </dsp:nvSpPr>
      <dsp:spPr>
        <a:xfrm rot="4467012">
          <a:off x="543285" y="1324873"/>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1310830"/>
        <a:ext cx="41267" cy="41267"/>
      </dsp:txXfrm>
    </dsp:sp>
    <dsp:sp modelId="{DFC34D91-384D-4A14-8888-26820E639215}">
      <dsp:nvSpPr>
        <dsp:cNvPr id="0" name=""/>
        <dsp:cNvSpPr/>
      </dsp:nvSpPr>
      <dsp:spPr>
        <a:xfrm>
          <a:off x="1066592" y="1590751"/>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6</a:t>
          </a:r>
        </a:p>
      </dsp:txBody>
      <dsp:txXfrm>
        <a:off x="1074693" y="1598852"/>
        <a:ext cx="536942" cy="260370"/>
      </dsp:txXfrm>
    </dsp:sp>
    <dsp:sp modelId="{B5FE6C83-6003-4205-8717-DA5A8ED33340}">
      <dsp:nvSpPr>
        <dsp:cNvPr id="0" name=""/>
        <dsp:cNvSpPr/>
      </dsp:nvSpPr>
      <dsp:spPr>
        <a:xfrm>
          <a:off x="292190" y="270395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T</a:t>
          </a:r>
        </a:p>
      </dsp:txBody>
      <dsp:txXfrm>
        <a:off x="300291" y="2712055"/>
        <a:ext cx="536942" cy="260370"/>
      </dsp:txXfrm>
    </dsp:sp>
    <dsp:sp modelId="{06B8AD47-4EED-4D29-A10B-24DAC45E4BAC}">
      <dsp:nvSpPr>
        <dsp:cNvPr id="0" name=""/>
        <dsp:cNvSpPr/>
      </dsp:nvSpPr>
      <dsp:spPr>
        <a:xfrm rot="17110375">
          <a:off x="533285" y="2427704"/>
          <a:ext cx="845356" cy="13183"/>
        </a:xfrm>
        <a:custGeom>
          <a:avLst/>
          <a:gdLst/>
          <a:ahLst/>
          <a:cxnLst/>
          <a:rect l="0" t="0" r="0" b="0"/>
          <a:pathLst>
            <a:path>
              <a:moveTo>
                <a:pt x="0" y="6591"/>
              </a:moveTo>
              <a:lnTo>
                <a:pt x="84535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4829" y="2413162"/>
        <a:ext cx="42267" cy="42267"/>
      </dsp:txXfrm>
    </dsp:sp>
    <dsp:sp modelId="{79F1A99B-FDC7-4632-AA78-2CB7868C8F3D}">
      <dsp:nvSpPr>
        <dsp:cNvPr id="0" name=""/>
        <dsp:cNvSpPr/>
      </dsp:nvSpPr>
      <dsp:spPr>
        <a:xfrm>
          <a:off x="1066592" y="188806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1</a:t>
          </a:r>
        </a:p>
      </dsp:txBody>
      <dsp:txXfrm>
        <a:off x="1074693" y="1896167"/>
        <a:ext cx="536942" cy="260370"/>
      </dsp:txXfrm>
    </dsp:sp>
    <dsp:sp modelId="{EAAB08F7-BF02-4C33-A758-2F3ED4DE6A73}">
      <dsp:nvSpPr>
        <dsp:cNvPr id="0" name=""/>
        <dsp:cNvSpPr/>
      </dsp:nvSpPr>
      <dsp:spPr>
        <a:xfrm rot="17637749">
          <a:off x="683571" y="2586733"/>
          <a:ext cx="544784" cy="13183"/>
        </a:xfrm>
        <a:custGeom>
          <a:avLst/>
          <a:gdLst/>
          <a:ahLst/>
          <a:cxnLst/>
          <a:rect l="0" t="0" r="0" b="0"/>
          <a:pathLst>
            <a:path>
              <a:moveTo>
                <a:pt x="0" y="6591"/>
              </a:moveTo>
              <a:lnTo>
                <a:pt x="5447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343" y="2579706"/>
        <a:ext cx="27239" cy="27239"/>
      </dsp:txXfrm>
    </dsp:sp>
    <dsp:sp modelId="{8229B3C9-24B4-4489-B35D-C26AC354F1ED}">
      <dsp:nvSpPr>
        <dsp:cNvPr id="0" name=""/>
        <dsp:cNvSpPr/>
      </dsp:nvSpPr>
      <dsp:spPr>
        <a:xfrm>
          <a:off x="1066592" y="220612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2</a:t>
          </a:r>
        </a:p>
      </dsp:txBody>
      <dsp:txXfrm>
        <a:off x="1074693" y="2214225"/>
        <a:ext cx="536942" cy="260370"/>
      </dsp:txXfrm>
    </dsp:sp>
    <dsp:sp modelId="{71BFA87F-8219-421D-9256-AE2BA3FFF1E2}">
      <dsp:nvSpPr>
        <dsp:cNvPr id="0" name=""/>
        <dsp:cNvSpPr/>
      </dsp:nvSpPr>
      <dsp:spPr>
        <a:xfrm rot="19254368">
          <a:off x="813421" y="2745762"/>
          <a:ext cx="285084" cy="13183"/>
        </a:xfrm>
        <a:custGeom>
          <a:avLst/>
          <a:gdLst/>
          <a:ahLst/>
          <a:cxnLst/>
          <a:rect l="0" t="0" r="0" b="0"/>
          <a:pathLst>
            <a:path>
              <a:moveTo>
                <a:pt x="0" y="6591"/>
              </a:moveTo>
              <a:lnTo>
                <a:pt x="2850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8836" y="2745227"/>
        <a:ext cx="14254" cy="14254"/>
      </dsp:txXfrm>
    </dsp:sp>
    <dsp:sp modelId="{AD2980DE-7F0A-43AB-9E95-92F364F41EEF}">
      <dsp:nvSpPr>
        <dsp:cNvPr id="0" name=""/>
        <dsp:cNvSpPr/>
      </dsp:nvSpPr>
      <dsp:spPr>
        <a:xfrm>
          <a:off x="1066592" y="2524182"/>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3</a:t>
          </a:r>
        </a:p>
      </dsp:txBody>
      <dsp:txXfrm>
        <a:off x="1074693" y="2532283"/>
        <a:ext cx="536942" cy="260370"/>
      </dsp:txXfrm>
    </dsp:sp>
    <dsp:sp modelId="{72062B8D-A83A-4B7B-9975-10110CD4DFFB}">
      <dsp:nvSpPr>
        <dsp:cNvPr id="0" name=""/>
        <dsp:cNvSpPr/>
      </dsp:nvSpPr>
      <dsp:spPr>
        <a:xfrm rot="1920323">
          <a:off x="825504" y="2904791"/>
          <a:ext cx="260917" cy="13183"/>
        </a:xfrm>
        <a:custGeom>
          <a:avLst/>
          <a:gdLst/>
          <a:ahLst/>
          <a:cxnLst/>
          <a:rect l="0" t="0" r="0" b="0"/>
          <a:pathLst>
            <a:path>
              <a:moveTo>
                <a:pt x="0" y="6591"/>
              </a:moveTo>
              <a:lnTo>
                <a:pt x="260917"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440" y="2904860"/>
        <a:ext cx="13045" cy="13045"/>
      </dsp:txXfrm>
    </dsp:sp>
    <dsp:sp modelId="{C60BF3DA-14AE-4C8A-AC0E-10C203882ED2}">
      <dsp:nvSpPr>
        <dsp:cNvPr id="0" name=""/>
        <dsp:cNvSpPr/>
      </dsp:nvSpPr>
      <dsp:spPr>
        <a:xfrm>
          <a:off x="1066592" y="2842240"/>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4</a:t>
          </a:r>
        </a:p>
      </dsp:txBody>
      <dsp:txXfrm>
        <a:off x="1074693" y="2850341"/>
        <a:ext cx="536942" cy="260370"/>
      </dsp:txXfrm>
    </dsp:sp>
    <dsp:sp modelId="{1E14555E-9BBF-4B9C-A2F5-287F7FEE3EA3}">
      <dsp:nvSpPr>
        <dsp:cNvPr id="0" name=""/>
        <dsp:cNvSpPr/>
      </dsp:nvSpPr>
      <dsp:spPr>
        <a:xfrm rot="3848019">
          <a:off x="702386" y="3063821"/>
          <a:ext cx="507153" cy="13183"/>
        </a:xfrm>
        <a:custGeom>
          <a:avLst/>
          <a:gdLst/>
          <a:ahLst/>
          <a:cxnLst/>
          <a:rect l="0" t="0" r="0" b="0"/>
          <a:pathLst>
            <a:path>
              <a:moveTo>
                <a:pt x="0" y="6591"/>
              </a:moveTo>
              <a:lnTo>
                <a:pt x="507153"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3284" y="3057733"/>
        <a:ext cx="25357" cy="25357"/>
      </dsp:txXfrm>
    </dsp:sp>
    <dsp:sp modelId="{0F01C5A0-277F-4A9C-9E7E-EC12AC46899A}">
      <dsp:nvSpPr>
        <dsp:cNvPr id="0" name=""/>
        <dsp:cNvSpPr/>
      </dsp:nvSpPr>
      <dsp:spPr>
        <a:xfrm>
          <a:off x="1066592" y="3160298"/>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5</a:t>
          </a:r>
        </a:p>
      </dsp:txBody>
      <dsp:txXfrm>
        <a:off x="1074693" y="3168399"/>
        <a:ext cx="536942" cy="260370"/>
      </dsp:txXfrm>
    </dsp:sp>
    <dsp:sp modelId="{DBC504EA-4E39-4C97-AA5F-BBBE5BE5DF67}">
      <dsp:nvSpPr>
        <dsp:cNvPr id="0" name=""/>
        <dsp:cNvSpPr/>
      </dsp:nvSpPr>
      <dsp:spPr>
        <a:xfrm rot="4443276">
          <a:off x="553268" y="3222850"/>
          <a:ext cx="805390" cy="13183"/>
        </a:xfrm>
        <a:custGeom>
          <a:avLst/>
          <a:gdLst/>
          <a:ahLst/>
          <a:cxnLst/>
          <a:rect l="0" t="0" r="0" b="0"/>
          <a:pathLst>
            <a:path>
              <a:moveTo>
                <a:pt x="0" y="6591"/>
              </a:moveTo>
              <a:lnTo>
                <a:pt x="805390"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828" y="3209307"/>
        <a:ext cx="40269" cy="40269"/>
      </dsp:txXfrm>
    </dsp:sp>
    <dsp:sp modelId="{A913335E-2732-492D-8AA3-81FA1A2B669A}">
      <dsp:nvSpPr>
        <dsp:cNvPr id="0" name=""/>
        <dsp:cNvSpPr/>
      </dsp:nvSpPr>
      <dsp:spPr>
        <a:xfrm>
          <a:off x="1066592" y="347835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6</a:t>
          </a:r>
        </a:p>
      </dsp:txBody>
      <dsp:txXfrm>
        <a:off x="1074693" y="3486457"/>
        <a:ext cx="536942" cy="2603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53399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37</a:t>
            </a:fld>
            <a:endParaRPr lang="en-US" dirty="0"/>
          </a:p>
        </p:txBody>
      </p:sp>
    </p:spTree>
    <p:extLst>
      <p:ext uri="{BB962C8B-B14F-4D97-AF65-F5344CB8AC3E}">
        <p14:creationId xmlns:p14="http://schemas.microsoft.com/office/powerpoint/2010/main" val="292467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39</a:t>
            </a:fld>
            <a:endParaRPr lang="en-US"/>
          </a:p>
        </p:txBody>
      </p:sp>
    </p:spTree>
    <p:extLst>
      <p:ext uri="{BB962C8B-B14F-4D97-AF65-F5344CB8AC3E}">
        <p14:creationId xmlns:p14="http://schemas.microsoft.com/office/powerpoint/2010/main" val="71558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40</a:t>
            </a:fld>
            <a:endParaRPr lang="en-US"/>
          </a:p>
        </p:txBody>
      </p:sp>
    </p:spTree>
    <p:extLst>
      <p:ext uri="{BB962C8B-B14F-4D97-AF65-F5344CB8AC3E}">
        <p14:creationId xmlns:p14="http://schemas.microsoft.com/office/powerpoint/2010/main" val="310688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58</a:t>
            </a:fld>
            <a:endParaRPr lang="en-US" dirty="0"/>
          </a:p>
        </p:txBody>
      </p:sp>
    </p:spTree>
    <p:extLst>
      <p:ext uri="{BB962C8B-B14F-4D97-AF65-F5344CB8AC3E}">
        <p14:creationId xmlns:p14="http://schemas.microsoft.com/office/powerpoint/2010/main" val="2447435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9" name="Rectangle 8"/>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02C05DF8-68A5-4D01-B5B8-CA95CCDF42FE}" type="datetimeFigureOut">
              <a:rPr lang="en-US" smtClean="0"/>
              <a:t>1/14/2021</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029F28CE-B330-4A81-B9F6-4FDFF5B66915}" type="slidenum">
              <a:rPr lang="en-US" smtClean="0"/>
              <a:t>‹#›</a:t>
            </a:fld>
            <a:endParaRPr lang="en-US"/>
          </a:p>
        </p:txBody>
      </p:sp>
    </p:spTree>
    <p:extLst>
      <p:ext uri="{BB962C8B-B14F-4D97-AF65-F5344CB8AC3E}">
        <p14:creationId xmlns:p14="http://schemas.microsoft.com/office/powerpoint/2010/main" val="3684449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1/14/2021</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9" r:id="rId5"/>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1.png"/><Relationship Id="rId7" Type="http://schemas.openxmlformats.org/officeDocument/2006/relationships/hyperlink" Target="https://en.wikipedia.org/wiki/Washington_quarter"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pixabay.com/en/dice-six-eyes-gamble-luck-chance-310333/" TargetMode="External"/><Relationship Id="rId4" Type="http://schemas.openxmlformats.org/officeDocument/2006/relationships/image" Target="../media/image10.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n.wikipedia.org/wiki/Glossary_of_craps_terms" TargetMode="Externa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0.png"/><Relationship Id="rId7" Type="http://schemas.openxmlformats.org/officeDocument/2006/relationships/hyperlink" Target="https://pixabay.com/en/dice-four-dots-luck-gambling-312623/"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3.png"/><Relationship Id="rId4" Type="http://schemas.openxmlformats.org/officeDocument/2006/relationships/hyperlink" Target="https://pixabay.com/en/dice-six-eyes-gamble-luck-chance-310333/"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0.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1.png"/><Relationship Id="rId4" Type="http://schemas.openxmlformats.org/officeDocument/2006/relationships/hyperlink" Target="https://pixabay.com/en/dice-six-eyes-gamble-luck-chance-310333/" TargetMode="External"/><Relationship Id="rId9" Type="http://schemas.openxmlformats.org/officeDocument/2006/relationships/image" Target="../media/image207.png"/></Relationships>
</file>

<file path=ppt/slides/_rels/slide23.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0.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1.png"/><Relationship Id="rId4" Type="http://schemas.openxmlformats.org/officeDocument/2006/relationships/hyperlink" Target="https://pixabay.com/en/dice-six-eyes-gamble-luck-chance-310333/" TargetMode="External"/><Relationship Id="rId9" Type="http://schemas.openxmlformats.org/officeDocument/2006/relationships/image" Target="../media/image209.png"/></Relationships>
</file>

<file path=ppt/slides/_rels/slide24.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20.png"/><Relationship Id="rId7" Type="http://schemas.openxmlformats.org/officeDocument/2006/relationships/hyperlink" Target="https://en.wikipedia.org/wiki/Washington_quarter"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pixabay.com/en/dice-six-eyes-gamble-luck-chance-310333/" TargetMode="Externa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earning.oreilly.com/scenarios/probability-from-scratch/978149208054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biology.stackexchange.com/questions/44140/what-is-the-evolutionary-advantage-of-red-green-color-blindnes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hyperlink" Target="http://biology.stackexchange.com/questions/44140/what-is-the-evolutionary-advantage-of-red-green-color-blindnes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1.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hyperlink" Target="https://en.wikipedia.org/wiki/Pratt_%26_Whitney_F100" TargetMode="External"/><Relationship Id="rId7"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hyperlink" Target="https://creativecommons.org/licenses/by-sa/3.0/"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3.jpg"/><Relationship Id="rId7" Type="http://schemas.openxmlformats.org/officeDocument/2006/relationships/image" Target="../media/image25.svg"/><Relationship Id="rId12"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hyperlink" Target="https://creativecommons.org/licenses/by-sa/3.0/" TargetMode="External"/><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hyperlink" Target="https://en.wikipedia.org/wiki/Pratt_%26_Whitney_F100" TargetMode="External"/><Relationship Id="rId9" Type="http://schemas.openxmlformats.org/officeDocument/2006/relationships/image" Target="../media/image27.svg"/><Relationship Id="rId14" Type="http://schemas.openxmlformats.org/officeDocument/2006/relationships/image" Target="../media/image32.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g"/><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hyperlink" Target="https://creativecommons.org/licenses/by-sa/3.0/" TargetMode="External"/><Relationship Id="rId4" Type="http://schemas.openxmlformats.org/officeDocument/2006/relationships/hyperlink" Target="https://en.wikipedia.org/wiki/Pratt_%26_Whitney_F100" TargetMode="External"/><Relationship Id="rId9"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Pratt_%26_Whitney_F100" TargetMode="External"/><Relationship Id="rId2" Type="http://schemas.openxmlformats.org/officeDocument/2006/relationships/image" Target="../media/image23.jp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zyranflxo4" TargetMode="External"/><Relationship Id="rId7" Type="http://schemas.openxmlformats.org/officeDocument/2006/relationships/image" Target="../media/image27.sv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www.desmos.com/calculator/xnpjwqclnc" TargetMode="External"/><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learning.oreilly.com/scenarios/probability-from-scratch/978149208056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830.png"/></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ing.oreilly.com/scenarios/probability-from-scratch/978149208057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Probability Fundamentals</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a:solidFill>
                  <a:schemeClr val="bg1"/>
                </a:solidFill>
                <a:latin typeface="+mj-lt"/>
              </a:rPr>
              <a:t>Probability Fundamentals</a:t>
            </a:r>
            <a:endParaRPr lang="en-US" sz="2400" dirty="0">
              <a:solidFill>
                <a:schemeClr val="bg1"/>
              </a:solidFill>
              <a:latin typeface="+mj-lt"/>
            </a:endParaRPr>
          </a:p>
        </p:txBody>
      </p:sp>
    </p:spTree>
    <p:extLst>
      <p:ext uri="{BB962C8B-B14F-4D97-AF65-F5344CB8AC3E}">
        <p14:creationId xmlns:p14="http://schemas.microsoft.com/office/powerpoint/2010/main" val="389303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7454193" cy="3978275"/>
              </a:xfrm>
            </p:spPr>
            <p:txBody>
              <a:bodyPr>
                <a:normAutofit/>
              </a:bodyPr>
              <a:lstStyle/>
              <a:p>
                <a:pPr marL="0" indent="0">
                  <a:buNone/>
                </a:pPr>
                <a:r>
                  <a:rPr lang="en-US" dirty="0"/>
                  <a:t>Hopefully the concept of a </a:t>
                </a:r>
                <a:r>
                  <a:rPr lang="en-US" b="1" dirty="0"/>
                  <a:t>probability</a:t>
                </a:r>
                <a:r>
                  <a:rPr lang="en-US" dirty="0"/>
                  <a:t> is familiar, which measures how likely an outcome </a:t>
                </a:r>
                <a14:m>
                  <m:oMath xmlns:m="http://schemas.openxmlformats.org/officeDocument/2006/math">
                    <m:r>
                      <a:rPr lang="en-US" i="1" dirty="0" smtClean="0">
                        <a:latin typeface="Cambria Math" panose="02040503050406030204" pitchFamily="18" charset="0"/>
                      </a:rPr>
                      <m:t>𝑥</m:t>
                    </m:r>
                  </m:oMath>
                </a14:m>
                <a:r>
                  <a:rPr lang="en-US" dirty="0"/>
                  <a:t> is and typically is represented as a number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between </a:t>
                </a:r>
                <a14:m>
                  <m:oMath xmlns:m="http://schemas.openxmlformats.org/officeDocument/2006/math">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1.0</m:t>
                    </m:r>
                  </m:oMath>
                </a14:m>
                <a:r>
                  <a:rPr lang="en-US" dirty="0"/>
                  <a:t>.</a:t>
                </a:r>
              </a:p>
              <a:p>
                <a:pPr marL="0" indent="0">
                  <a:buNone/>
                </a:pPr>
                <a:r>
                  <a:rPr lang="en-US" dirty="0"/>
                  <a:t>A probability is typically represented as a decimal between 0.0 and 1.0 but is also represented as a percentage between 0% and 100%. </a:t>
                </a:r>
              </a:p>
              <a:p>
                <a:pPr marL="0" indent="0">
                  <a:buNone/>
                </a:pPr>
                <a:r>
                  <a:rPr lang="en-US" dirty="0"/>
                  <a:t>The probability of an event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a:t>
                </a:r>
                <a:r>
                  <a:rPr lang="en-US" b="1" i="1" dirty="0"/>
                  <a:t>NOT</a:t>
                </a:r>
                <a:r>
                  <a:rPr lang="en-US" dirty="0"/>
                  <a:t> occurring can be calculated by </a:t>
                </a:r>
                <a14:m>
                  <m:oMath xmlns:m="http://schemas.openxmlformats.org/officeDocument/2006/math">
                    <m:r>
                      <a:rPr lang="en-US" b="0" i="0" dirty="0" smtClean="0">
                        <a:latin typeface="Cambria Math" panose="02040503050406030204" pitchFamily="18" charset="0"/>
                      </a:rPr>
                      <m:t>1.0 −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which indicates both outcomes must add to 1.0. </a:t>
                </a:r>
              </a:p>
              <a:p>
                <a:pPr marL="0" indent="0">
                  <a:buNone/>
                </a:pPr>
                <a:r>
                  <a:rPr lang="en-US" dirty="0"/>
                  <a:t>When we work with a single simple probability, it is known as a </a:t>
                </a:r>
                <a:r>
                  <a:rPr lang="en-US" b="1" dirty="0"/>
                  <a:t>marginal probability</a:t>
                </a:r>
                <a:r>
                  <a:rPr lang="en-US" dirty="0"/>
                  <a: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7454193" cy="3978275"/>
              </a:xfrm>
              <a:blipFill>
                <a:blip r:embed="rId2"/>
                <a:stretch>
                  <a:fillRect l="-736"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Probability Basics</a:t>
            </a:r>
          </a:p>
        </p:txBody>
      </p:sp>
      <p:pic>
        <p:nvPicPr>
          <p:cNvPr id="6" name="Picture 5" descr="A picture containing room, scene, building, indoor&#10;&#10;Description automatically generated">
            <a:extLst>
              <a:ext uri="{FF2B5EF4-FFF2-40B4-BE49-F238E27FC236}">
                <a16:creationId xmlns:a16="http://schemas.microsoft.com/office/drawing/2014/main" id="{A0BF7851-9FA4-4402-B0C9-6C50D01C6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3345" y="1315026"/>
            <a:ext cx="3545032" cy="2363355"/>
          </a:xfrm>
          <a:prstGeom prst="rect">
            <a:avLst/>
          </a:prstGeom>
        </p:spPr>
      </p:pic>
    </p:spTree>
    <p:extLst>
      <p:ext uri="{BB962C8B-B14F-4D97-AF65-F5344CB8AC3E}">
        <p14:creationId xmlns:p14="http://schemas.microsoft.com/office/powerpoint/2010/main" val="25542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3978275"/>
          </a:xfrm>
        </p:spPr>
        <p:txBody>
          <a:bodyPr>
            <a:normAutofit/>
          </a:bodyPr>
          <a:lstStyle/>
          <a:p>
            <a:pPr marL="0" indent="0">
              <a:buNone/>
            </a:pPr>
            <a:r>
              <a:rPr lang="en-US" dirty="0"/>
              <a:t>Probability can be based off data, a belief, or both!</a:t>
            </a:r>
          </a:p>
          <a:p>
            <a:pPr marL="0" indent="0">
              <a:buNone/>
            </a:pPr>
            <a:r>
              <a:rPr lang="en-US" b="1" dirty="0"/>
              <a:t>Probability based on data: </a:t>
            </a:r>
            <a:r>
              <a:rPr lang="en-US" dirty="0"/>
              <a:t>If we sample 10 products from a factory line and find 4 items are defective, that would be a 40% defective rate. </a:t>
            </a:r>
          </a:p>
          <a:p>
            <a:pPr marL="0" indent="0">
              <a:buNone/>
            </a:pPr>
            <a:r>
              <a:rPr lang="en-US" b="1" dirty="0"/>
              <a:t>Probability based on belief</a:t>
            </a:r>
            <a:r>
              <a:rPr lang="en-US" dirty="0"/>
              <a:t>: An engineer realizes an inferior material was used and guesses the defective rate for the product will be 50%. </a:t>
            </a:r>
          </a:p>
          <a:p>
            <a:pPr marL="0" indent="0">
              <a:buNone/>
            </a:pPr>
            <a:r>
              <a:rPr lang="en-US" b="1" dirty="0"/>
              <a:t>Probability based on data + belief</a:t>
            </a:r>
            <a:r>
              <a:rPr lang="en-US" dirty="0"/>
              <a:t>: we can quantify the engineer’s belief and the data, merge them together, and find a 44.44% probability is most likely.</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Where Does Probability Come From?</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934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a:bodyPr>
              <a:lstStyle/>
              <a:p>
                <a:pPr marL="0" indent="0">
                  <a:lnSpc>
                    <a:spcPct val="150000"/>
                  </a:lnSpc>
                  <a:spcAft>
                    <a:spcPts val="1200"/>
                  </a:spcAft>
                  <a:buNone/>
                </a:pPr>
                <a:r>
                  <a:rPr lang="en-US" dirty="0"/>
                  <a:t>You may sometimes see probability expressed as an </a:t>
                </a:r>
                <a:r>
                  <a:rPr lang="en-US" b="1" dirty="0"/>
                  <a:t>odds ratio</a:t>
                </a:r>
                <a:r>
                  <a:rPr lang="en-US" dirty="0"/>
                  <a:t>, which expresses how many times we believe in something being true versus not being true. </a:t>
                </a:r>
              </a:p>
              <a:p>
                <a:pPr marL="0" indent="0">
                  <a:lnSpc>
                    <a:spcPct val="150000"/>
                  </a:lnSpc>
                  <a:spcAft>
                    <a:spcPts val="1200"/>
                  </a:spcAft>
                  <a:buNone/>
                </a:pPr>
                <a:r>
                  <a:rPr lang="en-US" dirty="0"/>
                  <a:t>If we believe out of 10 products, 6 will be defective and 4 will not, the odds ratio would be </a:t>
                </a:r>
                <a14:m>
                  <m:oMath xmlns:m="http://schemas.openxmlformats.org/officeDocument/2006/math">
                    <m:r>
                      <a:rPr lang="en-US" b="0" i="1" dirty="0" smtClean="0">
                        <a:latin typeface="Cambria Math" panose="02040503050406030204" pitchFamily="18" charset="0"/>
                      </a:rPr>
                      <m:t>6:4</m:t>
                    </m:r>
                  </m:oMath>
                </a14:m>
                <a:r>
                  <a:rPr lang="en-US" b="1" dirty="0"/>
                  <a:t> </a:t>
                </a: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oMath>
                </a14:m>
                <a:endParaRPr lang="en-US" b="1" dirty="0"/>
              </a:p>
              <a:p>
                <a:pPr marL="0" indent="0">
                  <a:lnSpc>
                    <a:spcPct val="150000"/>
                  </a:lnSpc>
                  <a:spcAft>
                    <a:spcPts val="1200"/>
                  </a:spcAft>
                  <a:buNone/>
                </a:pPr>
                <a:r>
                  <a:rPr lang="en-US" dirty="0"/>
                  <a:t>This would reduce to 1.5, which means we believe a product is 1.5 times more likely to be defective than not defective. </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83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Expressing Probability as Odds </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2672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fontScale="85000" lnSpcReduction="10000"/>
              </a:bodyPr>
              <a:lstStyle/>
              <a:p>
                <a:pPr marL="0" indent="0">
                  <a:lnSpc>
                    <a:spcPct val="150000"/>
                  </a:lnSpc>
                  <a:spcAft>
                    <a:spcPts val="1200"/>
                  </a:spcAft>
                  <a:buNone/>
                </a:pPr>
                <a:r>
                  <a:rPr lang="en-US" dirty="0"/>
                  <a:t>Odds ratios are also a helpful way to quantify subjective beliefs by means of “betting.”</a:t>
                </a:r>
              </a:p>
              <a:p>
                <a:pPr marL="0" indent="0">
                  <a:lnSpc>
                    <a:spcPct val="150000"/>
                  </a:lnSpc>
                  <a:spcAft>
                    <a:spcPts val="1200"/>
                  </a:spcAft>
                  <a:buNone/>
                </a:pPr>
                <a:r>
                  <a:rPr lang="en-US" dirty="0"/>
                  <a:t>If my friend is willing to pay me $200 if the Dallas Cowboys win the Superbowl, but I must pay him $50 if they do not, that means he believes the Dallas Cowboys are 4x more likely to lose rather than win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50</m:t>
                        </m:r>
                      </m:den>
                    </m:f>
                    <m:r>
                      <a:rPr lang="en-US" b="0" i="1" smtClean="0">
                        <a:latin typeface="Cambria Math" panose="02040503050406030204" pitchFamily="18" charset="0"/>
                      </a:rPr>
                      <m:t>=4.0)</m:t>
                    </m:r>
                  </m:oMath>
                </a14:m>
                <a:r>
                  <a:rPr lang="en-US" dirty="0"/>
                  <a:t>.</a:t>
                </a:r>
              </a:p>
              <a:p>
                <a:pPr marL="0" indent="0">
                  <a:lnSpc>
                    <a:spcPct val="150000"/>
                  </a:lnSpc>
                  <a:spcAft>
                    <a:spcPts val="1200"/>
                  </a:spcAft>
                  <a:buNone/>
                </a:pPr>
                <a:r>
                  <a:rPr lang="en-US" dirty="0"/>
                  <a:t>To hyperbolize, if he pays $200 for them winning but I must pay him $1 if they lose, that means he </a:t>
                </a:r>
                <a:r>
                  <a:rPr lang="en-US" i="1" dirty="0"/>
                  <a:t>REALLY </a:t>
                </a:r>
                <a:r>
                  <a:rPr lang="en-US" dirty="0"/>
                  <a:t>believes the Dallas Cowboys are going to lose: 200x more likely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b="0" i="1" smtClean="0">
                            <a:latin typeface="Cambria Math" panose="02040503050406030204" pitchFamily="18" charset="0"/>
                          </a:rPr>
                          <m:t>1</m:t>
                        </m:r>
                      </m:den>
                    </m:f>
                    <m:r>
                      <a:rPr lang="en-US" i="1">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a14:m>
                <a:r>
                  <a:rPr lang="en-US" dirty="0"/>
                  <a:t> and feels no need to hedge his bet. </a:t>
                </a:r>
              </a:p>
              <a:p>
                <a:pPr marL="0" indent="0">
                  <a:lnSpc>
                    <a:spcPct val="150000"/>
                  </a:lnSpc>
                  <a:spcAft>
                    <a:spcPts val="1200"/>
                  </a:spcAft>
                  <a:buNone/>
                </a:pPr>
                <a:r>
                  <a:rPr lang="en-US" dirty="0"/>
                  <a:t>Putting money on something (horse races, sports teams, stock markets) forces you to quantify how strongly you believe in an event, and can be effective measure to turn subjective beliefs into something quantitative.</a:t>
                </a:r>
              </a:p>
              <a:p>
                <a:pPr marL="0" indent="0">
                  <a:lnSpc>
                    <a:spcPct val="150000"/>
                  </a:lnSpc>
                  <a:spcAft>
                    <a:spcPts val="1200"/>
                  </a:spcAft>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372" r="-111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Quantifying Belief with Odds </a:t>
            </a:r>
          </a:p>
        </p:txBody>
      </p:sp>
      <p:pic>
        <p:nvPicPr>
          <p:cNvPr id="6" name="Picture 5" descr="A person riding a horse&#10;&#10;Description automatically generated">
            <a:extLst>
              <a:ext uri="{FF2B5EF4-FFF2-40B4-BE49-F238E27FC236}">
                <a16:creationId xmlns:a16="http://schemas.microsoft.com/office/drawing/2014/main" id="{AAF2DB45-37FB-468B-9191-B7AE4546C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126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430F58-317F-4925-BEAA-601008C68CAC}"/>
                  </a:ext>
                </a:extLst>
              </p:cNvPr>
              <p:cNvSpPr>
                <a:spLocks noGrp="1"/>
              </p:cNvSpPr>
              <p:nvPr>
                <p:ph sz="half" idx="2"/>
              </p:nvPr>
            </p:nvSpPr>
            <p:spPr>
              <a:xfrm>
                <a:off x="541612" y="1431014"/>
                <a:ext cx="6117336" cy="4768895"/>
              </a:xfrm>
            </p:spPr>
            <p:txBody>
              <a:bodyPr>
                <a:normAutofit/>
              </a:bodyPr>
              <a:lstStyle/>
              <a:p>
                <a:pPr marL="0" indent="0">
                  <a:buNone/>
                </a:pPr>
                <a:r>
                  <a:rPr lang="en-US" dirty="0"/>
                  <a:t>If you need to turn an odds ratio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into a probability,  you can do so with this formula:</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a:p>
                <a:pPr marL="0" indent="0">
                  <a:buNone/>
                </a:pPr>
                <a:r>
                  <a:rPr lang="en-US" dirty="0"/>
                  <a:t>So if you believe something is 3x likely to happen versus not happen (3:1), the probability for that event is 75%:</a:t>
                </a:r>
              </a:p>
            </p:txBody>
          </p:sp>
        </mc:Choice>
        <mc:Fallback xmlns="">
          <p:sp>
            <p:nvSpPr>
              <p:cNvPr id="2" name="Content Placeholder 1">
                <a:extLst>
                  <a:ext uri="{FF2B5EF4-FFF2-40B4-BE49-F238E27FC236}">
                    <a16:creationId xmlns:a16="http://schemas.microsoft.com/office/drawing/2014/main" id="{26430F58-317F-4925-BEAA-601008C68CAC}"/>
                  </a:ext>
                </a:extLst>
              </p:cNvPr>
              <p:cNvSpPr>
                <a:spLocks noGrp="1" noRot="1" noChangeAspect="1" noMove="1" noResize="1" noEditPoints="1" noAdjustHandles="1" noChangeArrowheads="1" noChangeShapeType="1" noTextEdit="1"/>
              </p:cNvSpPr>
              <p:nvPr>
                <p:ph sz="half" idx="2"/>
              </p:nvPr>
            </p:nvSpPr>
            <p:spPr>
              <a:xfrm>
                <a:off x="541612" y="1431014"/>
                <a:ext cx="6117336" cy="4768895"/>
              </a:xfrm>
              <a:blipFill>
                <a:blip r:embed="rId2"/>
                <a:stretch>
                  <a:fillRect l="-897" t="-166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1D8A3EA-5817-4D59-906E-191CC5D794A2}"/>
              </a:ext>
            </a:extLst>
          </p:cNvPr>
          <p:cNvSpPr>
            <a:spLocks noGrp="1"/>
          </p:cNvSpPr>
          <p:nvPr>
            <p:ph type="title"/>
          </p:nvPr>
        </p:nvSpPr>
        <p:spPr/>
        <p:txBody>
          <a:bodyPr/>
          <a:lstStyle/>
          <a:p>
            <a:r>
              <a:rPr lang="en-US" dirty="0"/>
              <a:t>Turning Odds into Probabilities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1348AF6-68C2-4D08-87D0-CD5E54BCD273}"/>
                  </a:ext>
                </a:extLst>
              </p:cNvPr>
              <p:cNvSpPr/>
              <p:nvPr/>
            </p:nvSpPr>
            <p:spPr>
              <a:xfrm>
                <a:off x="2826327" y="4884666"/>
                <a:ext cx="6096000" cy="762453"/>
              </a:xfrm>
              <a:prstGeom prst="rect">
                <a:avLst/>
              </a:prstGeom>
            </p:spPr>
            <p:txBody>
              <a:bodyPr>
                <a:spAutoFit/>
              </a:bodyPr>
              <a:lstStyle/>
              <a:p>
                <a:endParaRPr lang="en-US" dirty="0"/>
              </a:p>
              <a:p>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3</m:t>
                        </m:r>
                      </m:den>
                    </m:f>
                  </m:oMath>
                </a14:m>
                <a:r>
                  <a:rPr lang="en-US" dirty="0"/>
                  <a:t> = .75</a:t>
                </a:r>
              </a:p>
            </p:txBody>
          </p:sp>
        </mc:Choice>
        <mc:Fallback xmlns="">
          <p:sp>
            <p:nvSpPr>
              <p:cNvPr id="7" name="Rectangle 6">
                <a:extLst>
                  <a:ext uri="{FF2B5EF4-FFF2-40B4-BE49-F238E27FC236}">
                    <a16:creationId xmlns:a16="http://schemas.microsoft.com/office/drawing/2014/main" id="{F1348AF6-68C2-4D08-87D0-CD5E54BCD273}"/>
                  </a:ext>
                </a:extLst>
              </p:cNvPr>
              <p:cNvSpPr>
                <a:spLocks noRot="1" noChangeAspect="1" noMove="1" noResize="1" noEditPoints="1" noAdjustHandles="1" noChangeArrowheads="1" noChangeShapeType="1" noTextEdit="1"/>
              </p:cNvSpPr>
              <p:nvPr/>
            </p:nvSpPr>
            <p:spPr>
              <a:xfrm>
                <a:off x="2826327" y="4884666"/>
                <a:ext cx="6096000" cy="762453"/>
              </a:xfrm>
              <a:prstGeom prst="rect">
                <a:avLst/>
              </a:prstGeom>
              <a:blipFill>
                <a:blip r:embed="rId3"/>
                <a:stretch>
                  <a:fillRect b="-4000"/>
                </a:stretch>
              </a:blipFill>
            </p:spPr>
            <p:txBody>
              <a:bodyPr/>
              <a:lstStyle/>
              <a:p>
                <a:r>
                  <a:rPr lang="en-US">
                    <a:noFill/>
                  </a:rPr>
                  <a:t> </a:t>
                </a:r>
              </a:p>
            </p:txBody>
          </p:sp>
        </mc:Fallback>
      </mc:AlternateContent>
      <p:pic>
        <p:nvPicPr>
          <p:cNvPr id="8" name="Picture 7" descr="A person riding a horse&#10;&#10;Description automatically generated">
            <a:extLst>
              <a:ext uri="{FF2B5EF4-FFF2-40B4-BE49-F238E27FC236}">
                <a16:creationId xmlns:a16="http://schemas.microsoft.com/office/drawing/2014/main" id="{5F1FD99D-2E8A-440E-BE89-77E04FCA6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pic>
        <p:nvPicPr>
          <p:cNvPr id="5" name="Picture 4">
            <a:extLst>
              <a:ext uri="{FF2B5EF4-FFF2-40B4-BE49-F238E27FC236}">
                <a16:creationId xmlns:a16="http://schemas.microsoft.com/office/drawing/2014/main" id="{D802C254-8AF1-48D1-8A44-743E36A95BC9}"/>
              </a:ext>
            </a:extLst>
          </p:cNvPr>
          <p:cNvPicPr>
            <a:picLocks noChangeAspect="1"/>
          </p:cNvPicPr>
          <p:nvPr/>
        </p:nvPicPr>
        <p:blipFill>
          <a:blip r:embed="rId5"/>
          <a:stretch>
            <a:fillRect/>
          </a:stretch>
        </p:blipFill>
        <p:spPr>
          <a:xfrm>
            <a:off x="6658948" y="1431014"/>
            <a:ext cx="1924319" cy="2267266"/>
          </a:xfrm>
          <a:prstGeom prst="rect">
            <a:avLst/>
          </a:prstGeom>
        </p:spPr>
      </p:pic>
    </p:spTree>
    <p:extLst>
      <p:ext uri="{BB962C8B-B14F-4D97-AF65-F5344CB8AC3E}">
        <p14:creationId xmlns:p14="http://schemas.microsoft.com/office/powerpoint/2010/main" val="289172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6690083" cy="4877811"/>
              </a:xfrm>
            </p:spPr>
            <p:txBody>
              <a:bodyPr/>
              <a:lstStyle/>
              <a:p>
                <a:pPr marL="0" indent="0">
                  <a:buNone/>
                </a:pPr>
                <a:r>
                  <a:rPr lang="en-US" dirty="0"/>
                  <a:t>Probability gets interesting when we think about how multiple probabilities interact with each other.</a:t>
                </a:r>
              </a:p>
              <a:p>
                <a:pPr marL="0" indent="0">
                  <a:buNone/>
                </a:pPr>
                <a:r>
                  <a:rPr lang="en-US" dirty="0"/>
                  <a:t>Let’s look at the probability of flipping a coin and rolling a die and getting a </a:t>
                </a:r>
                <a:r>
                  <a:rPr lang="en-US" i="1" dirty="0"/>
                  <a:t>heads</a:t>
                </a:r>
                <a:r>
                  <a:rPr lang="en-US" dirty="0"/>
                  <a:t> (Event A) and a </a:t>
                </a:r>
                <a:r>
                  <a:rPr lang="en-US" i="1" dirty="0"/>
                  <a:t>six</a:t>
                </a:r>
                <a:r>
                  <a:rPr lang="en-US" dirty="0"/>
                  <a:t> (Event B). </a:t>
                </a:r>
              </a:p>
              <a:p>
                <a:pPr marL="0" indent="0">
                  <a:buNone/>
                </a:pPr>
                <a:r>
                  <a:rPr lang="en-US" dirty="0"/>
                  <a:t>This is known as a </a:t>
                </a:r>
                <a:r>
                  <a:rPr lang="en-US" b="1" dirty="0">
                    <a:solidFill>
                      <a:srgbClr val="FF0000"/>
                    </a:solidFill>
                  </a:rPr>
                  <a:t>joint probability</a:t>
                </a:r>
                <a:r>
                  <a:rPr lang="en-US" dirty="0"/>
                  <a:t>, the probability of two events </a:t>
                </a:r>
                <a:r>
                  <a:rPr lang="en-US" i="1" dirty="0"/>
                  <a:t>A</a:t>
                </a:r>
                <a:r>
                  <a:rPr lang="en-US" dirty="0"/>
                  <a:t> and </a:t>
                </a:r>
                <a:r>
                  <a:rPr lang="en-US" i="1" dirty="0"/>
                  <a:t>B</a:t>
                </a:r>
                <a:r>
                  <a:rPr lang="en-US" dirty="0"/>
                  <a:t> occurring simultaneously. </a:t>
                </a:r>
              </a:p>
              <a:p>
                <a:pPr marL="0" indent="0">
                  <a:buNone/>
                </a:pPr>
                <a:r>
                  <a:rPr lang="en-US" dirty="0"/>
                  <a:t>Since </a:t>
                </a:r>
                <a:r>
                  <a:rPr lang="en-US" i="1" dirty="0"/>
                  <a:t>A</a:t>
                </a:r>
                <a:r>
                  <a:rPr lang="en-US" dirty="0"/>
                  <a:t> and B are </a:t>
                </a:r>
                <a:r>
                  <a:rPr lang="en-US" b="1" dirty="0">
                    <a:solidFill>
                      <a:srgbClr val="FF0000"/>
                    </a:solidFill>
                  </a:rPr>
                  <a:t>independent</a:t>
                </a:r>
                <a:r>
                  <a:rPr lang="en-US" dirty="0"/>
                  <a:t> in this case, meaning they do not affect each others’ outcomes, their joint probability is as simple as multiplying them together: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.0833 </m:t>
                      </m:r>
                    </m:oMath>
                  </m:oMathPara>
                </a14:m>
                <a:endParaRPr lang="en-US" dirty="0"/>
              </a:p>
              <a:p>
                <a:pPr marL="0" indent="0">
                  <a:buNone/>
                </a:pPr>
                <a:endParaRPr lang="en-US" b="0" dirty="0"/>
              </a:p>
              <a:p>
                <a:pPr marL="914353" lvl="2" indent="0">
                  <a:buNone/>
                </a:pPr>
                <a:endParaRPr lang="en-US" b="0"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6690083" cy="4877811"/>
              </a:xfrm>
              <a:blipFill>
                <a:blip r:embed="rId2"/>
                <a:stretch>
                  <a:fillRect l="-820"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ABA022-1CF5-4AE8-9ADF-58595ABCF617}"/>
                  </a:ext>
                </a:extLst>
              </p:cNvPr>
              <p:cNvSpPr txBox="1"/>
              <p:nvPr/>
            </p:nvSpPr>
            <p:spPr>
              <a:xfrm>
                <a:off x="8810907" y="1439862"/>
                <a:ext cx="2859885" cy="295465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and</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r>
                  <a:rPr lang="en-US" sz="4800" dirty="0">
                    <a:solidFill>
                      <a:srgbClr val="92D050"/>
                    </a:solidFill>
                  </a:rPr>
                  <a:t>P(</a:t>
                </a:r>
                <a14:m>
                  <m:oMath xmlns:m="http://schemas.openxmlformats.org/officeDocument/2006/math">
                    <m:r>
                      <a:rPr lang="en-US" sz="4800" i="1">
                        <a:solidFill>
                          <a:srgbClr val="92D050"/>
                        </a:solidFill>
                        <a:latin typeface="Cambria Math" panose="02040503050406030204" pitchFamily="18" charset="0"/>
                      </a:rPr>
                      <m:t>𝐴</m:t>
                    </m:r>
                    <m:r>
                      <a:rPr lang="en-US" sz="4800" b="0" i="1" smtClean="0">
                        <a:solidFill>
                          <a:srgbClr val="92D050"/>
                        </a:solidFill>
                        <a:latin typeface="Cambria Math" panose="02040503050406030204" pitchFamily="18" charset="0"/>
                      </a:rPr>
                      <m:t>,</m:t>
                    </m:r>
                    <m:r>
                      <a:rPr lang="en-US" sz="4800" i="1">
                        <a:solidFill>
                          <a:srgbClr val="92D050"/>
                        </a:solidFill>
                        <a:latin typeface="Cambria Math" panose="02040503050406030204" pitchFamily="18" charset="0"/>
                      </a:rPr>
                      <m:t>𝐵</m:t>
                    </m:r>
                  </m:oMath>
                </a14:m>
                <a:r>
                  <a:rPr lang="en-US" sz="4800" dirty="0">
                    <a:solidFill>
                      <a:srgbClr val="92D050"/>
                    </a:solidFill>
                  </a:rPr>
                  <a:t>)</a:t>
                </a:r>
              </a:p>
              <a:p>
                <a:endParaRPr lang="en-US" sz="4800" dirty="0">
                  <a:solidFill>
                    <a:srgbClr val="FF0000"/>
                  </a:solidFill>
                </a:endParaRPr>
              </a:p>
            </p:txBody>
          </p:sp>
        </mc:Choice>
        <mc:Fallback xmlns="">
          <p:sp>
            <p:nvSpPr>
              <p:cNvPr id="8" name="TextBox 7">
                <a:extLst>
                  <a:ext uri="{FF2B5EF4-FFF2-40B4-BE49-F238E27FC236}">
                    <a16:creationId xmlns:a16="http://schemas.microsoft.com/office/drawing/2014/main" id="{BEABA022-1CF5-4AE8-9ADF-58595ABCF617}"/>
                  </a:ext>
                </a:extLst>
              </p:cNvPr>
              <p:cNvSpPr txBox="1">
                <a:spLocks noRot="1" noChangeAspect="1" noMove="1" noResize="1" noEditPoints="1" noAdjustHandles="1" noChangeArrowheads="1" noChangeShapeType="1" noTextEdit="1"/>
              </p:cNvSpPr>
              <p:nvPr/>
            </p:nvSpPr>
            <p:spPr>
              <a:xfrm>
                <a:off x="8810907" y="1439862"/>
                <a:ext cx="2859885" cy="2954655"/>
              </a:xfrm>
              <a:prstGeom prst="rect">
                <a:avLst/>
              </a:prstGeom>
              <a:blipFill>
                <a:blip r:embed="rId3"/>
                <a:stretch>
                  <a:fillRect l="-12766"/>
                </a:stretch>
              </a:blipFill>
            </p:spPr>
            <p:txBody>
              <a:bodyPr/>
              <a:lstStyle/>
              <a:p>
                <a:r>
                  <a:rPr lang="en-US">
                    <a:noFill/>
                  </a:rPr>
                  <a:t> </a:t>
                </a:r>
              </a:p>
            </p:txBody>
          </p:sp>
        </mc:Fallback>
      </mc:AlternateContent>
      <p:pic>
        <p:nvPicPr>
          <p:cNvPr id="10" name="Picture 9" descr="A close up of a logo&#10;&#10;Description automatically generated">
            <a:extLst>
              <a:ext uri="{FF2B5EF4-FFF2-40B4-BE49-F238E27FC236}">
                <a16:creationId xmlns:a16="http://schemas.microsoft.com/office/drawing/2014/main" id="{2C033C65-DB0D-4480-A7B2-6549A086AE5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2880" y="3838719"/>
            <a:ext cx="967912" cy="955963"/>
          </a:xfrm>
          <a:prstGeom prst="rect">
            <a:avLst/>
          </a:prstGeom>
        </p:spPr>
      </p:pic>
      <p:pic>
        <p:nvPicPr>
          <p:cNvPr id="12" name="Picture 11" descr="A picture containing photo, black, clock&#10;&#10;Description automatically generated">
            <a:extLst>
              <a:ext uri="{FF2B5EF4-FFF2-40B4-BE49-F238E27FC236}">
                <a16:creationId xmlns:a16="http://schemas.microsoft.com/office/drawing/2014/main" id="{2C98B1AD-A616-42E0-AD84-4D6D1583DF3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8452" y="3771062"/>
            <a:ext cx="1030569" cy="101472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14E837-2E59-4CE8-818E-8577E691DB32}"/>
                  </a:ext>
                </a:extLst>
              </p:cNvPr>
              <p:cNvSpPr/>
              <p:nvPr/>
            </p:nvSpPr>
            <p:spPr>
              <a:xfrm>
                <a:off x="9843014" y="4102651"/>
                <a:ext cx="615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and</m:t>
                      </m:r>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3414E837-2E59-4CE8-818E-8577E691DB32}"/>
                  </a:ext>
                </a:extLst>
              </p:cNvPr>
              <p:cNvSpPr>
                <a:spLocks noRot="1" noChangeAspect="1" noMove="1" noResize="1" noEditPoints="1" noAdjustHandles="1" noChangeArrowheads="1" noChangeShapeType="1" noTextEdit="1"/>
              </p:cNvSpPr>
              <p:nvPr/>
            </p:nvSpPr>
            <p:spPr>
              <a:xfrm>
                <a:off x="9843014" y="4102651"/>
                <a:ext cx="615873" cy="369332"/>
              </a:xfrm>
              <a:prstGeom prst="rect">
                <a:avLst/>
              </a:prstGeom>
              <a:blipFill>
                <a:blip r:embed="rId8"/>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5504D17-B1B9-485D-ADCC-9267D6DA7F17}"/>
              </a:ext>
            </a:extLst>
          </p:cNvPr>
          <p:cNvPicPr>
            <a:picLocks noChangeAspect="1"/>
          </p:cNvPicPr>
          <p:nvPr/>
        </p:nvPicPr>
        <p:blipFill>
          <a:blip r:embed="rId9"/>
          <a:stretch>
            <a:fillRect/>
          </a:stretch>
        </p:blipFill>
        <p:spPr>
          <a:xfrm>
            <a:off x="8906808" y="5115749"/>
            <a:ext cx="2446719" cy="978688"/>
          </a:xfrm>
          <a:prstGeom prst="rect">
            <a:avLst/>
          </a:prstGeom>
        </p:spPr>
      </p:pic>
    </p:spTree>
    <p:extLst>
      <p:ext uri="{BB962C8B-B14F-4D97-AF65-F5344CB8AC3E}">
        <p14:creationId xmlns:p14="http://schemas.microsoft.com/office/powerpoint/2010/main" val="37803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7922576" cy="3298393"/>
              </a:xfrm>
            </p:spPr>
            <p:txBody>
              <a:bodyPr>
                <a:normAutofit fontScale="70000" lnSpcReduction="20000"/>
              </a:bodyPr>
              <a:lstStyle/>
              <a:p>
                <a:pPr marL="0" indent="0">
                  <a:buNone/>
                </a:pPr>
                <a:r>
                  <a:rPr lang="en-US" dirty="0"/>
                  <a:t>Why does joint probability work like this for independent events? Let’s consider all possible outcomes in the tree to the right: </a:t>
                </a:r>
              </a:p>
              <a:p>
                <a:pPr marL="0" indent="0">
                  <a:buNone/>
                </a:pPr>
                <a:r>
                  <a:rPr lang="en-US" dirty="0"/>
                  <a:t>Notice that “heads” has a 50% probability, and “six” has a  16.66% probability. We have 12 possible outcomes: </a:t>
                </a:r>
              </a:p>
              <a:p>
                <a:pPr marL="0" indent="0">
                  <a:buNone/>
                </a:pPr>
                <a:r>
                  <a:rPr lang="en-US" dirty="0"/>
                  <a:t>	H1, H2, H3, H4, H5, </a:t>
                </a:r>
                <a:r>
                  <a:rPr lang="en-US" dirty="0">
                    <a:solidFill>
                      <a:srgbClr val="FF0000"/>
                    </a:solidFill>
                  </a:rPr>
                  <a:t>H6</a:t>
                </a:r>
                <a:r>
                  <a:rPr lang="en-US" dirty="0"/>
                  <a:t>, T1, T2, T3, T4, T5, T6</a:t>
                </a:r>
              </a:p>
              <a:p>
                <a:pPr marL="0" indent="0">
                  <a:lnSpc>
                    <a:spcPct val="150000"/>
                  </a:lnSpc>
                  <a:buNone/>
                </a:pPr>
                <a:r>
                  <a:rPr lang="en-US" dirty="0"/>
                  <a:t>Only one of these 12 possible outcomes meets our criteria,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 .08333 </m:t>
                    </m:r>
                  </m:oMath>
                </a14:m>
                <a:r>
                  <a:rPr lang="en-US" dirty="0"/>
                  <a:t> or 8.333% </a:t>
                </a:r>
              </a:p>
              <a:p>
                <a:pPr marL="0" indent="0">
                  <a:lnSpc>
                    <a:spcPct val="150000"/>
                  </a:lnSpc>
                  <a:buNone/>
                </a:pPr>
                <a:r>
                  <a:rPr lang="en-US" dirty="0"/>
                  <a:t>The multiplication allows us to avoid generating and counting all these combinations and is known as the </a:t>
                </a:r>
                <a:r>
                  <a:rPr lang="en-US" b="1" dirty="0">
                    <a:solidFill>
                      <a:srgbClr val="FF0000"/>
                    </a:solidFill>
                  </a:rPr>
                  <a:t>product rule</a:t>
                </a:r>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7922576" cy="3298393"/>
              </a:xfrm>
              <a:blipFill>
                <a:blip r:embed="rId2"/>
                <a:stretch>
                  <a:fillRect l="-15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p:graphicFrame>
        <p:nvGraphicFramePr>
          <p:cNvPr id="20" name="Diagram 19">
            <a:extLst>
              <a:ext uri="{FF2B5EF4-FFF2-40B4-BE49-F238E27FC236}">
                <a16:creationId xmlns:a16="http://schemas.microsoft.com/office/drawing/2014/main" id="{483150D7-830A-4916-80E1-56EE6603AA37}"/>
              </a:ext>
            </a:extLst>
          </p:cNvPr>
          <p:cNvGraphicFramePr/>
          <p:nvPr>
            <p:extLst>
              <p:ext uri="{D42A27DB-BD31-4B8C-83A1-F6EECF244321}">
                <p14:modId xmlns:p14="http://schemas.microsoft.com/office/powerpoint/2010/main" val="2396203260"/>
              </p:ext>
            </p:extLst>
          </p:nvPr>
        </p:nvGraphicFramePr>
        <p:xfrm>
          <a:off x="9234055" y="1540933"/>
          <a:ext cx="1911927" cy="3776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1579DFA-7CCB-496B-B602-7BA3809FEA66}"/>
                  </a:ext>
                </a:extLst>
              </p:cNvPr>
              <p:cNvSpPr/>
              <p:nvPr/>
            </p:nvSpPr>
            <p:spPr>
              <a:xfrm>
                <a:off x="8362579" y="5610461"/>
                <a:ext cx="3308213"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m:oMathPara>
                </a14:m>
                <a:endParaRPr lang="en-US" dirty="0"/>
              </a:p>
            </p:txBody>
          </p:sp>
        </mc:Choice>
        <mc:Fallback xmlns="">
          <p:sp>
            <p:nvSpPr>
              <p:cNvPr id="23" name="Rectangle 22">
                <a:extLst>
                  <a:ext uri="{FF2B5EF4-FFF2-40B4-BE49-F238E27FC236}">
                    <a16:creationId xmlns:a16="http://schemas.microsoft.com/office/drawing/2014/main" id="{51579DFA-7CCB-496B-B602-7BA3809FEA66}"/>
                  </a:ext>
                </a:extLst>
              </p:cNvPr>
              <p:cNvSpPr>
                <a:spLocks noRot="1" noChangeAspect="1" noMove="1" noResize="1" noEditPoints="1" noAdjustHandles="1" noChangeArrowheads="1" noChangeShapeType="1" noTextEdit="1"/>
              </p:cNvSpPr>
              <p:nvPr/>
            </p:nvSpPr>
            <p:spPr>
              <a:xfrm>
                <a:off x="8362579" y="5610461"/>
                <a:ext cx="3308213" cy="612732"/>
              </a:xfrm>
              <a:prstGeom prst="rect">
                <a:avLst/>
              </a:prstGeom>
              <a:blipFill>
                <a:blip r:embed="rId8"/>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84F5DC8-088C-4F9C-8903-DFDBBB56226B}"/>
              </a:ext>
            </a:extLst>
          </p:cNvPr>
          <p:cNvPicPr>
            <a:picLocks noChangeAspect="1"/>
          </p:cNvPicPr>
          <p:nvPr/>
        </p:nvPicPr>
        <p:blipFill>
          <a:blip r:embed="rId9"/>
          <a:stretch>
            <a:fillRect/>
          </a:stretch>
        </p:blipFill>
        <p:spPr>
          <a:xfrm>
            <a:off x="2565421" y="4452769"/>
            <a:ext cx="4175776" cy="2066184"/>
          </a:xfrm>
          <a:prstGeom prst="rect">
            <a:avLst/>
          </a:prstGeom>
        </p:spPr>
      </p:pic>
    </p:spTree>
    <p:extLst>
      <p:ext uri="{BB962C8B-B14F-4D97-AF65-F5344CB8AC3E}">
        <p14:creationId xmlns:p14="http://schemas.microsoft.com/office/powerpoint/2010/main" val="4140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BF0769-C928-42B1-826B-9D4DA0571721}"/>
                  </a:ext>
                </a:extLst>
              </p:cNvPr>
              <p:cNvSpPr>
                <a:spLocks noGrp="1"/>
              </p:cNvSpPr>
              <p:nvPr>
                <p:ph sz="half" idx="2"/>
              </p:nvPr>
            </p:nvSpPr>
            <p:spPr>
              <a:xfrm>
                <a:off x="541612" y="1431014"/>
                <a:ext cx="7465566" cy="4920359"/>
              </a:xfrm>
            </p:spPr>
            <p:txBody>
              <a:bodyPr>
                <a:normAutofit/>
              </a:bodyPr>
              <a:lstStyle/>
              <a:p>
                <a:pPr marL="0" indent="0">
                  <a:buNone/>
                </a:pPr>
                <a:r>
                  <a:rPr lang="en-US" b="1" dirty="0"/>
                  <a:t>You can use the product rule to combine as many probabilities as you want. </a:t>
                </a:r>
              </a:p>
              <a:p>
                <a:pPr marL="0" indent="0">
                  <a:buNone/>
                </a:pPr>
                <a:r>
                  <a:rPr lang="en-US" b="1" dirty="0"/>
                  <a:t>For example, the probability of rolling a “six” 10 times in a row: </a:t>
                </a:r>
              </a:p>
              <a:p>
                <a:pPr marL="0" indent="0">
                  <a:buNone/>
                </a:pPr>
                <a:r>
                  <a:rPr lang="en-US" dirty="0"/>
                  <a:t> </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60466176</m:t>
                        </m:r>
                      </m:den>
                    </m:f>
                    <m:r>
                      <a:rPr lang="en-US" b="0" i="1" smtClean="0">
                        <a:latin typeface="Cambria Math" panose="02040503050406030204" pitchFamily="18" charset="0"/>
                      </a:rPr>
                      <m:t>=0.0000000165382</m:t>
                    </m:r>
                  </m:oMath>
                </a14:m>
                <a:endParaRPr lang="en-US" b="0" dirty="0"/>
              </a:p>
              <a:p>
                <a:pPr marL="0" indent="0">
                  <a:buNone/>
                </a:pPr>
                <a:endParaRPr lang="en-US" dirty="0"/>
              </a:p>
              <a:p>
                <a:pPr marL="0" indent="0">
                  <a:buNone/>
                </a:pPr>
                <a:r>
                  <a:rPr lang="en-US" b="1" dirty="0"/>
                  <a:t>Of course, since this multiplication is repetitive, we can use an exponent: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42BF0769-C928-42B1-826B-9D4DA0571721}"/>
                  </a:ext>
                </a:extLst>
              </p:cNvPr>
              <p:cNvSpPr>
                <a:spLocks noGrp="1" noRot="1" noChangeAspect="1" noMove="1" noResize="1" noEditPoints="1" noAdjustHandles="1" noChangeArrowheads="1" noChangeShapeType="1" noTextEdit="1"/>
              </p:cNvSpPr>
              <p:nvPr>
                <p:ph sz="half" idx="2"/>
              </p:nvPr>
            </p:nvSpPr>
            <p:spPr>
              <a:xfrm>
                <a:off x="541612" y="1431014"/>
                <a:ext cx="7465566" cy="4920359"/>
              </a:xfrm>
              <a:blipFill>
                <a:blip r:embed="rId2"/>
                <a:stretch>
                  <a:fillRect l="-735" t="-16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F5D82EA-BD70-4961-928F-285916826B7C}"/>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A4E79-47E0-414A-9E88-188615A85351}"/>
                  </a:ext>
                </a:extLst>
              </p:cNvPr>
              <p:cNvSpPr txBox="1"/>
              <p:nvPr/>
            </p:nvSpPr>
            <p:spPr>
              <a:xfrm>
                <a:off x="521208" y="4906587"/>
                <a:ext cx="399128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e>
                        <m:sup>
                          <m:r>
                            <a:rPr lang="en-US" b="0" i="1" smtClean="0">
                              <a:latin typeface="Cambria Math" panose="02040503050406030204" pitchFamily="18" charset="0"/>
                            </a:rPr>
                            <m:t>10</m:t>
                          </m:r>
                        </m:sup>
                      </m:sSup>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60466176</m:t>
                          </m:r>
                        </m:den>
                      </m:f>
                      <m:r>
                        <a:rPr lang="en-US" i="1">
                          <a:latin typeface="Cambria Math" panose="02040503050406030204" pitchFamily="18" charset="0"/>
                        </a:rPr>
                        <m:t>=0.0000000165382</m:t>
                      </m:r>
                    </m:oMath>
                  </m:oMathPara>
                </a14:m>
                <a:endParaRPr lang="en-US" dirty="0"/>
              </a:p>
            </p:txBody>
          </p:sp>
        </mc:Choice>
        <mc:Fallback xmlns="">
          <p:sp>
            <p:nvSpPr>
              <p:cNvPr id="4" name="TextBox 3">
                <a:extLst>
                  <a:ext uri="{FF2B5EF4-FFF2-40B4-BE49-F238E27FC236}">
                    <a16:creationId xmlns:a16="http://schemas.microsoft.com/office/drawing/2014/main" id="{40EA4E79-47E0-414A-9E88-188615A85351}"/>
                  </a:ext>
                </a:extLst>
              </p:cNvPr>
              <p:cNvSpPr txBox="1">
                <a:spLocks noRot="1" noChangeAspect="1" noMove="1" noResize="1" noEditPoints="1" noAdjustHandles="1" noChangeArrowheads="1" noChangeShapeType="1" noTextEdit="1"/>
              </p:cNvSpPr>
              <p:nvPr/>
            </p:nvSpPr>
            <p:spPr>
              <a:xfrm>
                <a:off x="521208" y="4906587"/>
                <a:ext cx="3991285" cy="520399"/>
              </a:xfrm>
              <a:prstGeom prst="rect">
                <a:avLst/>
              </a:prstGeom>
              <a:blipFill>
                <a:blip r:embed="rId3"/>
                <a:stretch>
                  <a:fillRect/>
                </a:stretch>
              </a:blipFill>
            </p:spPr>
            <p:txBody>
              <a:bodyPr/>
              <a:lstStyle/>
              <a:p>
                <a:r>
                  <a:rPr lang="en-US">
                    <a:noFill/>
                  </a:rPr>
                  <a:t> </a:t>
                </a:r>
              </a:p>
            </p:txBody>
          </p:sp>
        </mc:Fallback>
      </mc:AlternateContent>
      <p:pic>
        <p:nvPicPr>
          <p:cNvPr id="6" name="Picture 5" descr="A picture containing room&#10;&#10;Description automatically generated">
            <a:extLst>
              <a:ext uri="{FF2B5EF4-FFF2-40B4-BE49-F238E27FC236}">
                <a16:creationId xmlns:a16="http://schemas.microsoft.com/office/drawing/2014/main" id="{B43364B6-A0E5-40E7-AE44-155FACCAB93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07395" y="1431014"/>
            <a:ext cx="2825578" cy="1860172"/>
          </a:xfrm>
          <a:prstGeom prst="rect">
            <a:avLst/>
          </a:prstGeom>
        </p:spPr>
      </p:pic>
      <p:pic>
        <p:nvPicPr>
          <p:cNvPr id="7" name="Picture 6">
            <a:extLst>
              <a:ext uri="{FF2B5EF4-FFF2-40B4-BE49-F238E27FC236}">
                <a16:creationId xmlns:a16="http://schemas.microsoft.com/office/drawing/2014/main" id="{FEBDAEB7-1645-42B8-9B21-795D5AA4D4B4}"/>
              </a:ext>
            </a:extLst>
          </p:cNvPr>
          <p:cNvPicPr>
            <a:picLocks noChangeAspect="1"/>
          </p:cNvPicPr>
          <p:nvPr/>
        </p:nvPicPr>
        <p:blipFill>
          <a:blip r:embed="rId6"/>
          <a:stretch>
            <a:fillRect/>
          </a:stretch>
        </p:blipFill>
        <p:spPr>
          <a:xfrm>
            <a:off x="7425450" y="4822212"/>
            <a:ext cx="4245342" cy="1529161"/>
          </a:xfrm>
          <a:prstGeom prst="rect">
            <a:avLst/>
          </a:prstGeom>
        </p:spPr>
      </p:pic>
    </p:spTree>
    <p:extLst>
      <p:ext uri="{BB962C8B-B14F-4D97-AF65-F5344CB8AC3E}">
        <p14:creationId xmlns:p14="http://schemas.microsoft.com/office/powerpoint/2010/main" val="6861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36485" cy="3978275"/>
          </a:xfrm>
        </p:spPr>
        <p:txBody>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 </a:t>
            </a:r>
          </a:p>
        </p:txBody>
      </p:sp>
      <p:pic>
        <p:nvPicPr>
          <p:cNvPr id="4" name="Picture 3" descr="A red umbrella walking down the street&#10;&#10;Description automatically generated">
            <a:extLst>
              <a:ext uri="{FF2B5EF4-FFF2-40B4-BE49-F238E27FC236}">
                <a16:creationId xmlns:a16="http://schemas.microsoft.com/office/drawing/2014/main" id="{7C4E4A92-EAE1-4EC9-9CB6-FA5531BB2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97805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Introduction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Probability Math</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Bayes Theorem</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Normal Distribution</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spTree>
    <p:extLst>
      <p:ext uri="{BB962C8B-B14F-4D97-AF65-F5344CB8AC3E}">
        <p14:creationId xmlns:p14="http://schemas.microsoft.com/office/powerpoint/2010/main" val="345761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429393" cy="4978930"/>
              </a:xfrm>
            </p:spPr>
            <p:txBody>
              <a:bodyPr>
                <a:normAutofit lnSpcReduction="10000"/>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a:p>
                <a:pPr marL="0" indent="0">
                  <a:lnSpc>
                    <a:spcPct val="200000"/>
                  </a:lnSpc>
                  <a:buNone/>
                </a:pPr>
                <a:endParaRPr lang="en-US" dirty="0"/>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𝑅𝑎𝑖𝑛</m:t>
                          </m:r>
                          <m:r>
                            <a:rPr lang="en-US" b="0" i="1" smtClean="0">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i="1">
                          <a:latin typeface="Cambria Math" panose="02040503050406030204" pitchFamily="18" charset="0"/>
                        </a:rPr>
                        <m:t>=</m:t>
                      </m:r>
                      <m:r>
                        <a:rPr lang="en-US" b="0" i="1" smtClean="0">
                          <a:latin typeface="Cambria Math" panose="02040503050406030204" pitchFamily="18" charset="0"/>
                        </a:rPr>
                        <m:t>.30∗40=  .12</m:t>
                      </m:r>
                    </m:oMath>
                  </m:oMathPara>
                </a14:m>
                <a:endParaRPr lang="en-US" dirty="0"/>
              </a:p>
              <a:p>
                <a:pPr marL="0" indent="0">
                  <a:buNone/>
                </a:pPr>
                <a:endParaRPr lang="en-US" dirty="0"/>
              </a:p>
              <a:p>
                <a:pPr marL="0" indent="0">
                  <a:buNone/>
                </a:pPr>
                <a:r>
                  <a:rPr lang="en-US" b="1" dirty="0">
                    <a:solidFill>
                      <a:srgbClr val="FF0000"/>
                    </a:solidFill>
                  </a:rPr>
                  <a:t>12% chance it will rain and your umbrella will arrive.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429393" cy="4978930"/>
              </a:xfrm>
              <a:blipFill>
                <a:blip r:embed="rId2"/>
                <a:stretch>
                  <a:fillRect l="-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 </a:t>
            </a:r>
          </a:p>
        </p:txBody>
      </p:sp>
      <p:pic>
        <p:nvPicPr>
          <p:cNvPr id="4" name="Picture 3" descr="A red umbrella walking down the street&#10;&#10;Description automatically generated">
            <a:extLst>
              <a:ext uri="{FF2B5EF4-FFF2-40B4-BE49-F238E27FC236}">
                <a16:creationId xmlns:a16="http://schemas.microsoft.com/office/drawing/2014/main" id="{E5BBD90A-E7F3-45EB-A535-5F66EEE44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00493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3978275"/>
          </a:xfrm>
        </p:spPr>
        <p:txBody>
          <a:bodyPr>
            <a:normAutofit/>
          </a:bodyPr>
          <a:lstStyle/>
          <a:p>
            <a:pPr marL="0" indent="0">
              <a:buNone/>
            </a:pPr>
            <a:r>
              <a:rPr lang="en-US" dirty="0"/>
              <a:t>Things get a little more nuanced when we work with </a:t>
            </a:r>
            <a:r>
              <a:rPr lang="en-US" b="1" dirty="0">
                <a:solidFill>
                  <a:srgbClr val="FF0000"/>
                </a:solidFill>
              </a:rPr>
              <a:t>union probabilities</a:t>
            </a:r>
            <a:r>
              <a:rPr lang="en-US" dirty="0"/>
              <a:t>, or the probability that at least one of multiple events will occur. </a:t>
            </a:r>
          </a:p>
          <a:p>
            <a:pPr marL="0" indent="0">
              <a:buNone/>
            </a:pPr>
            <a:r>
              <a:rPr lang="en-US" dirty="0"/>
              <a:t>When two events are </a:t>
            </a:r>
            <a:r>
              <a:rPr lang="en-US" b="1" dirty="0">
                <a:solidFill>
                  <a:srgbClr val="FF0000"/>
                </a:solidFill>
              </a:rPr>
              <a:t>mutually exclusive</a:t>
            </a:r>
            <a:r>
              <a:rPr lang="en-US" dirty="0"/>
              <a:t>, meaning that only one of the events can occur but not both, then it is as easy as adding their probabilities together. </a:t>
            </a:r>
          </a:p>
          <a:p>
            <a:pPr marL="0" indent="0">
              <a:buNone/>
            </a:pPr>
            <a:r>
              <a:rPr lang="en-US" dirty="0"/>
              <a:t>For example, what is the probability of getting a “4” or “6” on a die roll? Since we cannot get “4” and a “6” simultaneously, we just add these probabilities together.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lstStyle/>
          <a:p>
            <a:r>
              <a:rPr lang="en-US" dirty="0"/>
              <a:t>Union Probability – 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21384" y="3420151"/>
            <a:ext cx="967912" cy="95596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5"/>
                <a:stretch>
                  <a:fillRect/>
                </a:stretch>
              </a:blipFill>
            </p:spPr>
            <p:txBody>
              <a:bodyPr/>
              <a:lstStyle/>
              <a:p>
                <a:r>
                  <a:rPr lang="en-US">
                    <a:noFill/>
                  </a:rPr>
                  <a:t> </a:t>
                </a:r>
              </a:p>
            </p:txBody>
          </p:sp>
        </mc:Fallback>
      </mc:AlternateContent>
      <p:pic>
        <p:nvPicPr>
          <p:cNvPr id="9" name="Picture 8" descr="A picture containing birdhouse, building, animal&#10;&#10;Description automatically generated">
            <a:extLst>
              <a:ext uri="{FF2B5EF4-FFF2-40B4-BE49-F238E27FC236}">
                <a16:creationId xmlns:a16="http://schemas.microsoft.com/office/drawing/2014/main" id="{95D8773E-9551-45E2-A194-1FF484E32CE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11335" y="3429000"/>
            <a:ext cx="955963" cy="955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AE4BA6-6D7C-42BA-9DB7-84BFAE5BA598}"/>
                  </a:ext>
                </a:extLst>
              </p:cNvPr>
              <p:cNvSpPr txBox="1"/>
              <p:nvPr/>
            </p:nvSpPr>
            <p:spPr>
              <a:xfrm>
                <a:off x="2456972" y="4486617"/>
                <a:ext cx="186108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2</m:t>
                          </m:r>
                        </m:num>
                        <m:den>
                          <m:r>
                            <a:rPr lang="en-US" b="0" i="1" smtClean="0">
                              <a:latin typeface="Cambria Math" panose="02040503050406030204" pitchFamily="18" charset="0"/>
                            </a:rPr>
                            <m:t>6</m:t>
                          </m:r>
                        </m:den>
                      </m:f>
                      <m:r>
                        <a:rPr lang="en-US" b="0" i="1" smtClean="0">
                          <a:latin typeface="Cambria Math" panose="02040503050406030204" pitchFamily="18" charset="0"/>
                        </a:rPr>
                        <m:t>= .333 </m:t>
                      </m:r>
                    </m:oMath>
                  </m:oMathPara>
                </a14:m>
                <a:endParaRPr lang="en-US" dirty="0"/>
              </a:p>
            </p:txBody>
          </p:sp>
        </mc:Choice>
        <mc:Fallback xmlns="">
          <p:sp>
            <p:nvSpPr>
              <p:cNvPr id="10" name="TextBox 9">
                <a:extLst>
                  <a:ext uri="{FF2B5EF4-FFF2-40B4-BE49-F238E27FC236}">
                    <a16:creationId xmlns:a16="http://schemas.microsoft.com/office/drawing/2014/main" id="{C0AE4BA6-6D7C-42BA-9DB7-84BFAE5BA598}"/>
                  </a:ext>
                </a:extLst>
              </p:cNvPr>
              <p:cNvSpPr txBox="1">
                <a:spLocks noRot="1" noChangeAspect="1" noMove="1" noResize="1" noEditPoints="1" noAdjustHandles="1" noChangeArrowheads="1" noChangeShapeType="1" noTextEdit="1"/>
              </p:cNvSpPr>
              <p:nvPr/>
            </p:nvSpPr>
            <p:spPr>
              <a:xfrm>
                <a:off x="2456972" y="4486617"/>
                <a:ext cx="1861087" cy="5203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776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r>
              <a:rPr lang="en-US" dirty="0"/>
              <a:t>When two events are </a:t>
            </a:r>
            <a:r>
              <a:rPr lang="en-US" b="1" dirty="0">
                <a:solidFill>
                  <a:srgbClr val="FF0000"/>
                </a:solidFill>
              </a:rPr>
              <a:t>non-mutually exclusive</a:t>
            </a:r>
            <a:r>
              <a:rPr lang="en-US" dirty="0"/>
              <a:t>, meaning that two events can occur simultaneously, their union probability gets tricky.</a:t>
            </a:r>
          </a:p>
          <a:p>
            <a:pPr marL="0" indent="0">
              <a:buNone/>
            </a:pPr>
            <a:r>
              <a:rPr lang="en-US" dirty="0"/>
              <a:t>What is the probability of getting a “heads” </a:t>
            </a:r>
            <a:r>
              <a:rPr lang="en-US" b="1" i="1" u="sng" dirty="0"/>
              <a:t>OR</a:t>
            </a:r>
            <a:r>
              <a:rPr lang="en-US" dirty="0"/>
              <a:t> a “six” with a coin flip and a die roll? Before we try anything let’s look at the possible outcomes: </a:t>
            </a:r>
          </a:p>
          <a:p>
            <a:pPr marL="0" indent="0">
              <a:buNone/>
            </a:pPr>
            <a:r>
              <a:rPr lang="en-US" dirty="0"/>
              <a:t>	</a:t>
            </a:r>
            <a:r>
              <a:rPr lang="en-US" dirty="0">
                <a:solidFill>
                  <a:srgbClr val="FF0000"/>
                </a:solidFill>
              </a:rPr>
              <a:t>H1, H2, H3, H4, H5</a:t>
            </a:r>
            <a:r>
              <a:rPr lang="en-US" dirty="0"/>
              <a:t>, </a:t>
            </a:r>
            <a:r>
              <a:rPr lang="en-US" dirty="0">
                <a:solidFill>
                  <a:srgbClr val="FF0000"/>
                </a:solidFill>
              </a:rPr>
              <a:t>H6</a:t>
            </a:r>
            <a:r>
              <a:rPr lang="en-US" dirty="0"/>
              <a:t>, T1, T2, T3, T4, T5, </a:t>
            </a:r>
            <a:r>
              <a:rPr lang="en-US" dirty="0">
                <a:solidFill>
                  <a:srgbClr val="FF0000"/>
                </a:solidFill>
              </a:rPr>
              <a:t>T6</a:t>
            </a:r>
          </a:p>
          <a:p>
            <a:pPr marL="0" indent="0">
              <a:buNone/>
            </a:pPr>
            <a:r>
              <a:rPr lang="en-US" dirty="0"/>
              <a:t>The outcomes in red are the ones that meet our condition, and counting them would lead us to a correct answer: </a:t>
            </a:r>
          </a:p>
          <a:p>
            <a:pPr marL="0" indent="0">
              <a:buNone/>
            </a:pPr>
            <a:endParaRPr lang="en-US" dirty="0"/>
          </a:p>
          <a:p>
            <a:pPr marL="0" indent="0">
              <a:buNone/>
            </a:pPr>
            <a:endParaRPr lang="en-US" dirty="0"/>
          </a:p>
          <a:p>
            <a:pPr marL="0" indent="0">
              <a:buNone/>
            </a:pPr>
            <a:r>
              <a:rPr lang="en-US" dirty="0"/>
              <a:t>But if we added those two probabilities together, we would get a wrong answer! So why does this not work?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53A87-0B0F-4EF0-AD2D-7A1AC692B198}"/>
                  </a:ext>
                </a:extLst>
              </p:cNvPr>
              <p:cNvSpPr txBox="1"/>
              <p:nvPr/>
            </p:nvSpPr>
            <p:spPr>
              <a:xfrm>
                <a:off x="3104512" y="4460370"/>
                <a:ext cx="1284005" cy="51674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 .5833 </m:t>
                      </m:r>
                    </m:oMath>
                  </m:oMathPara>
                </a14:m>
                <a:endParaRPr lang="en-US" dirty="0"/>
              </a:p>
            </p:txBody>
          </p:sp>
        </mc:Choice>
        <mc:Fallback xmlns="">
          <p:sp>
            <p:nvSpPr>
              <p:cNvPr id="10" name="TextBox 9">
                <a:extLst>
                  <a:ext uri="{FF2B5EF4-FFF2-40B4-BE49-F238E27FC236}">
                    <a16:creationId xmlns:a16="http://schemas.microsoft.com/office/drawing/2014/main" id="{15653A87-0B0F-4EF0-AD2D-7A1AC692B198}"/>
                  </a:ext>
                </a:extLst>
              </p:cNvPr>
              <p:cNvSpPr txBox="1">
                <a:spLocks noRot="1" noChangeAspect="1" noMove="1" noResize="1" noEditPoints="1" noAdjustHandles="1" noChangeArrowheads="1" noChangeShapeType="1" noTextEdit="1"/>
              </p:cNvSpPr>
              <p:nvPr/>
            </p:nvSpPr>
            <p:spPr>
              <a:xfrm>
                <a:off x="3104512" y="4460370"/>
                <a:ext cx="1284005" cy="5167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AC8C90-D5E8-4020-8940-7E7D43DCDE33}"/>
                  </a:ext>
                </a:extLst>
              </p:cNvPr>
              <p:cNvSpPr txBox="1"/>
              <p:nvPr/>
            </p:nvSpPr>
            <p:spPr>
              <a:xfrm>
                <a:off x="2888378" y="6101087"/>
                <a:ext cx="2368379" cy="393121"/>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6</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.6666</m:t>
                    </m:r>
                  </m:oMath>
                </a14:m>
                <a:endParaRPr lang="en-US" dirty="0"/>
              </a:p>
            </p:txBody>
          </p:sp>
        </mc:Choice>
        <mc:Fallback xmlns="">
          <p:sp>
            <p:nvSpPr>
              <p:cNvPr id="11" name="TextBox 10">
                <a:extLst>
                  <a:ext uri="{FF2B5EF4-FFF2-40B4-BE49-F238E27FC236}">
                    <a16:creationId xmlns:a16="http://schemas.microsoft.com/office/drawing/2014/main" id="{16AC8C90-D5E8-4020-8940-7E7D43DCDE33}"/>
                  </a:ext>
                </a:extLst>
              </p:cNvPr>
              <p:cNvSpPr txBox="1">
                <a:spLocks noRot="1" noChangeAspect="1" noMove="1" noResize="1" noEditPoints="1" noAdjustHandles="1" noChangeArrowheads="1" noChangeShapeType="1" noTextEdit="1"/>
              </p:cNvSpPr>
              <p:nvPr/>
            </p:nvSpPr>
            <p:spPr>
              <a:xfrm>
                <a:off x="2888378" y="6101087"/>
                <a:ext cx="2368379" cy="393121"/>
              </a:xfrm>
              <a:prstGeom prst="rect">
                <a:avLst/>
              </a:prstGeom>
              <a:blipFill>
                <a:blip r:embed="rId9"/>
                <a:stretch>
                  <a:fillRect l="-2577"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37913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fontScale="77500" lnSpcReduction="20000"/>
          </a:bodyPr>
          <a:lstStyle/>
          <a:p>
            <a:pPr marL="0" indent="0">
              <a:buNone/>
            </a:pPr>
            <a:r>
              <a:rPr lang="en-US" dirty="0"/>
              <a:t>	</a:t>
            </a:r>
            <a:r>
              <a:rPr lang="en-US" dirty="0">
                <a:solidFill>
                  <a:srgbClr val="FF0000"/>
                </a:solidFill>
              </a:rPr>
              <a:t>H1, H2, H3, H4, H5</a:t>
            </a:r>
            <a:r>
              <a:rPr lang="en-US" dirty="0"/>
              <a:t>, </a:t>
            </a:r>
            <a:r>
              <a:rPr lang="en-US" dirty="0">
                <a:solidFill>
                  <a:srgbClr val="FF0000"/>
                </a:solidFill>
                <a:highlight>
                  <a:srgbClr val="FFFF00"/>
                </a:highlight>
              </a:rPr>
              <a:t>H6</a:t>
            </a:r>
            <a:r>
              <a:rPr lang="en-US" dirty="0"/>
              <a:t>, T1, T2, T3, T4, T5, </a:t>
            </a:r>
            <a:r>
              <a:rPr lang="en-US" dirty="0">
                <a:solidFill>
                  <a:srgbClr val="FF0000"/>
                </a:solidFill>
              </a:rPr>
              <a:t>T6</a:t>
            </a:r>
          </a:p>
          <a:p>
            <a:pPr marL="0" indent="0">
              <a:buNone/>
            </a:pPr>
            <a:r>
              <a:rPr lang="en-US" dirty="0"/>
              <a:t>The problem with adding non-mutually exclusive events is it causes double-counting of joint probability events as highlighted above. </a:t>
            </a:r>
          </a:p>
          <a:p>
            <a:pPr marL="0" indent="0">
              <a:buNone/>
            </a:pPr>
            <a:r>
              <a:rPr lang="en-US" dirty="0"/>
              <a:t>It’s subtle but notice above that if we add the probability of “heads” (1/2) with the probability of getting a “six” (1/6), we have counted that “six” probability of 1/6 twice!</a:t>
            </a:r>
          </a:p>
          <a:p>
            <a:pPr marL="0" indent="0">
              <a:buNone/>
            </a:pPr>
            <a:r>
              <a:rPr lang="en-US" dirty="0"/>
              <a:t>We can remedy this by subtracting the joint probability for non-mutually exclusive events: </a:t>
            </a:r>
          </a:p>
          <a:p>
            <a:pPr marL="0" indent="0">
              <a:buNone/>
            </a:pPr>
            <a:endParaRPr lang="en-US" dirty="0"/>
          </a:p>
          <a:p>
            <a:pPr marL="0" indent="0">
              <a:buNone/>
            </a:pPr>
            <a:endParaRPr lang="en-US" dirty="0"/>
          </a:p>
          <a:p>
            <a:pPr marL="0" indent="0">
              <a:buNone/>
            </a:pPr>
            <a:endParaRPr lang="en-US" dirty="0"/>
          </a:p>
          <a:p>
            <a:pPr marL="0" indent="0">
              <a:buNone/>
            </a:pPr>
            <a:r>
              <a:rPr lang="en-US" dirty="0"/>
              <a:t>This is known as the </a:t>
            </a:r>
            <a:r>
              <a:rPr lang="en-US" b="1" dirty="0">
                <a:solidFill>
                  <a:srgbClr val="FF0000"/>
                </a:solidFill>
              </a:rPr>
              <a:t>sum rule</a:t>
            </a:r>
            <a:r>
              <a:rPr lang="en-US" dirty="0"/>
              <a:t>, where we can find the OR probability between two or more events by summing them and then subtracting their joint probability.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51C7E-C8BA-4B69-8898-43EA4AB739EE}"/>
                  </a:ext>
                </a:extLst>
              </p:cNvPr>
              <p:cNvSpPr txBox="1"/>
              <p:nvPr/>
            </p:nvSpPr>
            <p:spPr>
              <a:xfrm>
                <a:off x="1560317" y="4257211"/>
                <a:ext cx="4039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oMath>
                  </m:oMathPara>
                </a14:m>
                <a:endParaRPr lang="en-US" b="0" dirty="0"/>
              </a:p>
            </p:txBody>
          </p:sp>
        </mc:Choice>
        <mc:Fallback xmlns="">
          <p:sp>
            <p:nvSpPr>
              <p:cNvPr id="8" name="TextBox 7">
                <a:extLst>
                  <a:ext uri="{FF2B5EF4-FFF2-40B4-BE49-F238E27FC236}">
                    <a16:creationId xmlns:a16="http://schemas.microsoft.com/office/drawing/2014/main" id="{69451C7E-C8BA-4B69-8898-43EA4AB739EE}"/>
                  </a:ext>
                </a:extLst>
              </p:cNvPr>
              <p:cNvSpPr txBox="1">
                <a:spLocks noRot="1" noChangeAspect="1" noMove="1" noResize="1" noEditPoints="1" noAdjustHandles="1" noChangeArrowheads="1" noChangeShapeType="1" noTextEdit="1"/>
              </p:cNvSpPr>
              <p:nvPr/>
            </p:nvSpPr>
            <p:spPr>
              <a:xfrm>
                <a:off x="1560317" y="4257211"/>
                <a:ext cx="4039118" cy="276999"/>
              </a:xfrm>
              <a:prstGeom prst="rect">
                <a:avLst/>
              </a:prstGeom>
              <a:blipFill>
                <a:blip r:embed="rId8"/>
                <a:stretch>
                  <a:fillRect l="-90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93B09-142B-44E5-A0A3-AB5AEFFA244D}"/>
                  </a:ext>
                </a:extLst>
              </p:cNvPr>
              <p:cNvSpPr txBox="1"/>
              <p:nvPr/>
            </p:nvSpPr>
            <p:spPr>
              <a:xfrm>
                <a:off x="1560317" y="4713348"/>
                <a:ext cx="4226863"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51A93B09-142B-44E5-A0A3-AB5AEFFA244D}"/>
                  </a:ext>
                </a:extLst>
              </p:cNvPr>
              <p:cNvSpPr txBox="1">
                <a:spLocks noRot="1" noChangeAspect="1" noMove="1" noResize="1" noEditPoints="1" noAdjustHandles="1" noChangeArrowheads="1" noChangeShapeType="1" noTextEdit="1"/>
              </p:cNvSpPr>
              <p:nvPr/>
            </p:nvSpPr>
            <p:spPr>
              <a:xfrm>
                <a:off x="1560317" y="4713348"/>
                <a:ext cx="4226863" cy="8993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0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𝐵</m:t>
                          </m:r>
                        </m:e>
                      </m:d>
                    </m:oMath>
                  </m:oMathPara>
                </a14:m>
                <a:endParaRPr lang="en-US" dirty="0"/>
              </a:p>
              <a:p>
                <a:pPr marL="0" indent="0">
                  <a:buNone/>
                </a:pPr>
                <a:endParaRPr lang="en-US" dirty="0"/>
              </a:p>
              <a:p>
                <a:pPr marL="0" indent="0">
                  <a:buNone/>
                </a:pPr>
                <a:r>
                  <a:rPr lang="en-US" dirty="0"/>
                  <a:t>Notice that the sum rule applies to both mutually exclusive and non-mutually exclusive probabilities. </a:t>
                </a:r>
              </a:p>
              <a:p>
                <a:pPr marL="0" indent="0">
                  <a:buNone/>
                </a:pPr>
                <a:r>
                  <a:rPr lang="en-US" dirty="0"/>
                  <a:t>When events A and B are mutually exclusive, the joint probability is 0 since they both cannot occur simultaneously. </a:t>
                </a:r>
              </a:p>
              <a:p>
                <a:pPr marL="0" indent="0">
                  <a:buNone/>
                </a:pPr>
                <a:r>
                  <a:rPr lang="en-US" dirty="0"/>
                  <a:t>But when events A and B are not mutually exclusive, the joint probability plays a role in subtracting the double-counting caused by both events occurring.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6831253" cy="5126305"/>
              </a:xfrm>
              <a:blipFill>
                <a:blip r:embed="rId2"/>
                <a:stretch>
                  <a:fillRect l="-804" r="-142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The Sum Rule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3"/>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#2</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55867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61199" cy="5315775"/>
          </a:xfrm>
        </p:spPr>
        <p:txBody>
          <a:bodyPr>
            <a:normAutofit fontScale="85000" lnSpcReduction="10000"/>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a:p>
            <a:pPr marL="0" indent="0">
              <a:lnSpc>
                <a:spcPct val="200000"/>
              </a:lnSpc>
              <a:buNone/>
            </a:pPr>
            <a:endParaRPr lang="en-US" dirty="0"/>
          </a:p>
          <a:p>
            <a:pPr marL="0" indent="0">
              <a:lnSpc>
                <a:spcPct val="200000"/>
              </a:lnSpc>
              <a:buNone/>
            </a:pPr>
            <a:endParaRPr lang="en-US" dirty="0"/>
          </a:p>
          <a:p>
            <a:pPr marL="0" indent="0">
              <a:lnSpc>
                <a:spcPct val="200000"/>
              </a:lnSpc>
              <a:buNone/>
            </a:pPr>
            <a:endParaRPr lang="en-US" b="1" dirty="0">
              <a:solidFill>
                <a:srgbClr val="FF0000"/>
              </a:solidFill>
            </a:endParaRPr>
          </a:p>
          <a:p>
            <a:pPr marL="0" indent="0">
              <a:lnSpc>
                <a:spcPct val="200000"/>
              </a:lnSpc>
              <a:buNone/>
            </a:pPr>
            <a:r>
              <a:rPr lang="en-US" b="1" dirty="0">
                <a:solidFill>
                  <a:srgbClr val="FF0000"/>
                </a:solidFill>
              </a:rPr>
              <a:t>82% chance it will not rain or your umbrella arrives. </a:t>
            </a:r>
          </a:p>
          <a:p>
            <a:pPr marL="0" indent="0">
              <a:lnSpc>
                <a:spcPct val="200000"/>
              </a:lnSpc>
              <a:buNone/>
            </a:pPr>
            <a:endParaRPr lang="en-US" dirty="0"/>
          </a:p>
          <a:p>
            <a:pPr marL="0" indent="0">
              <a:lnSpc>
                <a:spcPct val="200000"/>
              </a:lnSpc>
              <a:buNone/>
            </a:pPr>
            <a:endParaRPr lang="en-US" dirty="0"/>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#2</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3B57BA-DCAB-4EC1-81E2-A32B2F8328C2}"/>
                  </a:ext>
                </a:extLst>
              </p:cNvPr>
              <p:cNvSpPr txBox="1"/>
              <p:nvPr/>
            </p:nvSpPr>
            <p:spPr>
              <a:xfrm>
                <a:off x="663146" y="3986907"/>
                <a:ext cx="6390083" cy="166199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 .30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e>
                      </m:d>
                      <m:r>
                        <a:rPr lang="en-US" b="0" i="1" smtClean="0">
                          <a:latin typeface="Cambria Math" panose="02040503050406030204" pitchFamily="18" charset="0"/>
                        </a:rPr>
                        <m:t>=1.0−</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=1.0 − .30= .70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b="0" i="1" smtClean="0">
                          <a:latin typeface="Cambria Math" panose="02040503050406030204" pitchFamily="18" charset="0"/>
                        </a:rPr>
                        <m:t>= .40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oMath>
                  </m:oMathPara>
                </a14:m>
                <a:endParaRPr lang="en-US" dirty="0"/>
              </a:p>
              <a:p>
                <a14:m>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r>
                          <a:rPr lang="en-US" b="0" i="1" smtClean="0">
                            <a:latin typeface="Cambria Math" panose="02040503050406030204" pitchFamily="18" charset="0"/>
                          </a:rPr>
                          <m:t> </m:t>
                        </m:r>
                      </m:e>
                    </m:d>
                    <m:r>
                      <a:rPr lang="en-US" i="1" smtClean="0">
                        <a:latin typeface="Cambria Math" panose="02040503050406030204" pitchFamily="18" charset="0"/>
                      </a:rPr>
                      <m:t>=</m:t>
                    </m:r>
                    <m:r>
                      <a:rPr lang="en-US" b="0" i="1" smtClean="0">
                        <a:latin typeface="Cambria Math" panose="02040503050406030204" pitchFamily="18" charset="0"/>
                      </a:rPr>
                      <m:t>.70+ .40 −</m:t>
                    </m:r>
                  </m:oMath>
                </a14:m>
                <a:r>
                  <a:rPr lang="en-US" dirty="0"/>
                  <a:t> (.70 * .40) = .82</a:t>
                </a:r>
              </a:p>
            </p:txBody>
          </p:sp>
        </mc:Choice>
        <mc:Fallback xmlns="">
          <p:sp>
            <p:nvSpPr>
              <p:cNvPr id="4" name="TextBox 3">
                <a:extLst>
                  <a:ext uri="{FF2B5EF4-FFF2-40B4-BE49-F238E27FC236}">
                    <a16:creationId xmlns:a16="http://schemas.microsoft.com/office/drawing/2014/main" id="{6F3B57BA-DCAB-4EC1-81E2-A32B2F8328C2}"/>
                  </a:ext>
                </a:extLst>
              </p:cNvPr>
              <p:cNvSpPr txBox="1">
                <a:spLocks noRot="1" noChangeAspect="1" noMove="1" noResize="1" noEditPoints="1" noAdjustHandles="1" noChangeArrowheads="1" noChangeShapeType="1" noTextEdit="1"/>
              </p:cNvSpPr>
              <p:nvPr/>
            </p:nvSpPr>
            <p:spPr>
              <a:xfrm>
                <a:off x="663146" y="3986907"/>
                <a:ext cx="6390083" cy="1661993"/>
              </a:xfrm>
              <a:prstGeom prst="rect">
                <a:avLst/>
              </a:prstGeom>
              <a:blipFill>
                <a:blip r:embed="rId2"/>
                <a:stretch>
                  <a:fillRect l="-1336" r="-1145" b="-8059"/>
                </a:stretch>
              </a:blipFill>
            </p:spPr>
            <p:txBody>
              <a:bodyPr/>
              <a:lstStyle/>
              <a:p>
                <a:r>
                  <a:rPr lang="en-US">
                    <a:noFill/>
                  </a:rPr>
                  <a:t> </a:t>
                </a:r>
              </a:p>
            </p:txBody>
          </p:sp>
        </mc:Fallback>
      </mc:AlternateContent>
      <p:pic>
        <p:nvPicPr>
          <p:cNvPr id="7" name="Picture 6" descr="A red umbrella walking down the street&#10;&#10;Description automatically generated">
            <a:extLst>
              <a:ext uri="{FF2B5EF4-FFF2-40B4-BE49-F238E27FC236}">
                <a16:creationId xmlns:a16="http://schemas.microsoft.com/office/drawing/2014/main" id="{9D47C0E3-55F4-47DC-ABB4-1F293077ED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961101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https://learning.oreilly.com/scenarios/probability-from-scratch/9781492080541/</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8" y="448056"/>
            <a:ext cx="7338522" cy="640080"/>
          </a:xfrm>
        </p:spPr>
        <p:txBody>
          <a:bodyPr>
            <a:normAutofit fontScale="90000"/>
          </a:bodyPr>
          <a:lstStyle/>
          <a:p>
            <a:r>
              <a:rPr lang="en-US" dirty="0" err="1"/>
              <a:t>Katacoda</a:t>
            </a:r>
            <a:r>
              <a:rPr lang="en-US" dirty="0"/>
              <a:t> Interactive Scenario – Probability Logic</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a:blip r:embed="rId3"/>
          <a:stretch>
            <a:fillRect/>
          </a:stretch>
        </p:blipFill>
        <p:spPr>
          <a:xfrm>
            <a:off x="569886" y="1637803"/>
            <a:ext cx="7424791" cy="3896741"/>
          </a:xfrm>
          <a:prstGeom prst="rect">
            <a:avLst/>
          </a:prstGeom>
        </p:spPr>
      </p:pic>
    </p:spTree>
    <p:extLst>
      <p:ext uri="{BB962C8B-B14F-4D97-AF65-F5344CB8AC3E}">
        <p14:creationId xmlns:p14="http://schemas.microsoft.com/office/powerpoint/2010/main" val="778329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Another nuanced idea in probability is </a:t>
                </a:r>
                <a:r>
                  <a:rPr lang="en-US" b="1" dirty="0"/>
                  <a:t>conditional probability</a:t>
                </a:r>
                <a:r>
                  <a:rPr lang="en-US" dirty="0"/>
                  <a:t>, or the probability of </a:t>
                </a:r>
                <a:r>
                  <a:rPr lang="en-US" i="1" dirty="0"/>
                  <a:t>A </a:t>
                </a:r>
                <a:r>
                  <a:rPr lang="en-US" dirty="0"/>
                  <a:t>given</a:t>
                </a:r>
                <a:r>
                  <a:rPr lang="en-US" i="1" dirty="0"/>
                  <a:t> B </a:t>
                </a:r>
                <a:r>
                  <a:rPr lang="en-US" dirty="0"/>
                  <a:t>has occurred. </a:t>
                </a:r>
              </a:p>
              <a:p>
                <a:pPr marL="0" indent="0">
                  <a:buNone/>
                </a:pPr>
                <a:r>
                  <a:rPr lang="en-US" dirty="0"/>
                  <a:t>If </a:t>
                </a:r>
                <a:r>
                  <a:rPr lang="en-US" i="1" dirty="0"/>
                  <a:t>B </a:t>
                </a:r>
                <a:r>
                  <a:rPr lang="en-US" dirty="0"/>
                  <a:t>has no impact on whether </a:t>
                </a:r>
                <a:r>
                  <a:rPr lang="en-US" i="1" dirty="0"/>
                  <a:t>A </a:t>
                </a:r>
                <a:r>
                  <a:rPr lang="en-US" dirty="0"/>
                  <a:t>occurs, then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endParaRPr lang="en-US" dirty="0"/>
              </a:p>
              <a:p>
                <a:pPr marL="0" indent="0">
                  <a:buNone/>
                </a:pPr>
                <a:r>
                  <a:rPr lang="en-US" dirty="0"/>
                  <a:t>But if </a:t>
                </a:r>
                <a:r>
                  <a:rPr lang="en-US" i="1" dirty="0"/>
                  <a:t>B</a:t>
                </a:r>
                <a:r>
                  <a:rPr lang="en-US" dirty="0"/>
                  <a:t> does increase or decrease the probability of </a:t>
                </a:r>
                <a:r>
                  <a:rPr lang="en-US" i="1" dirty="0"/>
                  <a:t>A</a:t>
                </a:r>
                <a:r>
                  <a:rPr lang="en-US" dirty="0"/>
                  <a:t> occurring, then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is going to be different than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m:t>
                    </m:r>
                  </m:oMath>
                </a14:m>
                <a:endParaRPr lang="en-US" dirty="0"/>
              </a:p>
              <a:p>
                <a:pPr marL="0" indent="0">
                  <a:buNone/>
                </a:pPr>
                <a:r>
                  <a:rPr lang="en-US" dirty="0"/>
                  <a:t>The probability of someone being colorblind is 4.25%, but the probability of a male being colorblind is 8%.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e>
                      </m:d>
                      <m:r>
                        <a:rPr lang="en-US" b="0" i="1" smtClean="0">
                          <a:latin typeface="Cambria Math" panose="02040503050406030204" pitchFamily="18" charset="0"/>
                        </a:rPr>
                        <m:t>= .0425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𝑚𝑎𝑙𝑒</m:t>
                          </m:r>
                        </m:e>
                      </m:d>
                      <m:r>
                        <a:rPr lang="en-US" b="0" i="1" smtClean="0">
                          <a:latin typeface="Cambria Math" panose="02040503050406030204" pitchFamily="18" charset="0"/>
                        </a:rPr>
                        <m:t>= .08</m:t>
                      </m:r>
                    </m:oMath>
                  </m:oMathPara>
                </a14:m>
                <a:endParaRPr lang="en-US" dirty="0"/>
              </a:p>
              <a:p>
                <a:pPr marL="0" indent="0">
                  <a:buNone/>
                </a:pPr>
                <a:endParaRPr lang="en-US" dirty="0"/>
              </a:p>
              <a:p>
                <a:pPr marL="0" indent="0">
                  <a:buNone/>
                </a:pPr>
                <a:r>
                  <a:rPr lang="en-US" dirty="0"/>
                  <a:t>Does this mean any colorblind person is 8% likely to be male? Or that any male is 8% likely to be colorblind?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p:spTree>
    <p:extLst>
      <p:ext uri="{BB962C8B-B14F-4D97-AF65-F5344CB8AC3E}">
        <p14:creationId xmlns:p14="http://schemas.microsoft.com/office/powerpoint/2010/main" val="141747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Direction of the conditional probability matters! The </a:t>
                </a:r>
                <a:r>
                  <a:rPr lang="en-US" i="1" dirty="0"/>
                  <a:t>probability of a male given they are colorblind </a:t>
                </a:r>
                <a:r>
                  <a:rPr lang="en-US" dirty="0"/>
                  <a:t>is not the same as the </a:t>
                </a:r>
                <a:r>
                  <a:rPr lang="en-US" i="1" dirty="0"/>
                  <a:t>probability of being colorblind given they are male</a:t>
                </a:r>
                <a:r>
                  <a:rPr lang="en-US" dirty="0"/>
                  <a:t>!</a:t>
                </a:r>
              </a:p>
              <a:p>
                <a:pPr marL="0" indent="0">
                  <a:buNone/>
                </a:pPr>
                <a:r>
                  <a:rPr lang="en-US" dirty="0"/>
                  <a:t>We will learn how to flip this probability with Bayes Theorem shortly, but first let’s see why conditional probability plays a critical role in </a:t>
                </a:r>
                <a:r>
                  <a:rPr lang="en-US" b="1" dirty="0"/>
                  <a:t>AND</a:t>
                </a:r>
                <a:r>
                  <a:rPr lang="en-US" dirty="0"/>
                  <a:t> </a:t>
                </a:r>
                <a:r>
                  <a:rPr lang="en-US" dirty="0" err="1"/>
                  <a:t>and</a:t>
                </a:r>
                <a:r>
                  <a:rPr lang="en-US" dirty="0"/>
                  <a:t> </a:t>
                </a:r>
                <a:r>
                  <a:rPr lang="en-US" b="1" dirty="0"/>
                  <a:t>OR</a:t>
                </a:r>
                <a:r>
                  <a:rPr lang="en-US" dirty="0"/>
                  <a:t> probabilities. </a:t>
                </a:r>
              </a:p>
              <a:p>
                <a:pPr marL="0" indent="0">
                  <a:buNone/>
                </a:pPr>
                <a:r>
                  <a:rPr lang="en-US" dirty="0"/>
                  <a:t>Let’s say we draw a random person from the population, and the probability of them being male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is 50%. </a:t>
                </a:r>
              </a:p>
              <a:p>
                <a:pPr marL="0" indent="0">
                  <a:buNone/>
                </a:pPr>
                <a:r>
                  <a:rPr lang="en-US" dirty="0"/>
                  <a:t>If we want to calculate the probability they are male and colorblind, do we multiply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m:t>
                    </m:r>
                  </m:oMath>
                </a14:m>
                <a:r>
                  <a:rPr lang="en-US" dirty="0"/>
                  <a:t>with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r="-42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21208" y="5079991"/>
                <a:ext cx="7645757" cy="147732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m:t>
                      </m:r>
                      <m:r>
                        <a:rPr lang="en-US" b="0" i="1" smtClean="0">
                          <a:latin typeface="Cambria Math" panose="02040503050406030204" pitchFamily="18" charset="0"/>
                        </a:rPr>
                        <m:t>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𝑐𝑜𝑙𝑜𝑟𝑏𝑙𝑖𝑛𝑑</m:t>
                          </m:r>
                        </m:e>
                      </m:d>
                      <m:r>
                        <a:rPr lang="en-US" i="1">
                          <a:latin typeface="Cambria Math" panose="02040503050406030204" pitchFamily="18" charset="0"/>
                        </a:rPr>
                        <m:t>= .</m:t>
                      </m:r>
                      <m:r>
                        <a:rPr lang="en-US" i="1">
                          <a:latin typeface="Cambria Math" panose="02040503050406030204" pitchFamily="18" charset="0"/>
                        </a:rPr>
                        <m:t>0425</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m:t>
                      </m:r>
                      <m:r>
                        <a:rPr lang="en-US" i="1">
                          <a:latin typeface="Cambria Math" panose="02040503050406030204" pitchFamily="18" charset="0"/>
                        </a:rPr>
                        <m:t>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dirty="0" smtClean="0">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21208" y="5079991"/>
                <a:ext cx="7645757" cy="14773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83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Why Learn Probability? </a:t>
            </a:r>
          </a:p>
        </p:txBody>
      </p:sp>
    </p:spTree>
    <p:extLst>
      <p:ext uri="{BB962C8B-B14F-4D97-AF65-F5344CB8AC3E}">
        <p14:creationId xmlns:p14="http://schemas.microsoft.com/office/powerpoint/2010/main" val="1876682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3908953"/>
            <a:ext cx="7119577" cy="2648366"/>
          </a:xfrm>
        </p:spPr>
        <p:txBody>
          <a:bodyPr>
            <a:normAutofit/>
          </a:bodyPr>
          <a:lstStyle/>
          <a:p>
            <a:pPr marL="0" indent="0">
              <a:buNone/>
            </a:pPr>
            <a:r>
              <a:rPr lang="en-US" dirty="0"/>
              <a:t>With joint probability we use the conditional probability when it is available! If we want to calculate the probability of someone being male and colorblind, use the conditional probability that accounts for them being male! </a:t>
            </a:r>
          </a:p>
          <a:p>
            <a:pPr marL="0" indent="0">
              <a:buNone/>
            </a:pPr>
            <a:r>
              <a:rPr lang="en-US" dirty="0"/>
              <a:t>If we do not use the conditional probability, then the probability of them being male and colorblind will be no different than being female and colorblind! </a:t>
            </a:r>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26025290-6934-4AC5-99EA-3409B4EE123D}"/>
                  </a:ext>
                </a:extLst>
              </p:cNvPr>
              <p:cNvSpPr/>
              <p:nvPr/>
            </p:nvSpPr>
            <p:spPr>
              <a:xfrm>
                <a:off x="541612" y="1307420"/>
                <a:ext cx="7645757" cy="2585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trike="sngStrike">
                          <a:latin typeface="Cambria Math" panose="02040503050406030204" pitchFamily="18" charset="0"/>
                        </a:rPr>
                        <m:t>𝑃</m:t>
                      </m:r>
                      <m:d>
                        <m:dPr>
                          <m:ctrlPr>
                            <a:rPr lang="en-US" i="1" strike="sngStrike" smtClean="0">
                              <a:latin typeface="Cambria Math" panose="02040503050406030204" pitchFamily="18" charset="0"/>
                            </a:rPr>
                          </m:ctrlPr>
                        </m:dPr>
                        <m:e>
                          <m:r>
                            <a:rPr lang="en-US" i="1" strike="sngStrike">
                              <a:latin typeface="Cambria Math" panose="02040503050406030204" pitchFamily="18" charset="0"/>
                            </a:rPr>
                            <m:t>𝑐𝑜𝑙𝑜𝑟𝑏𝑙𝑖𝑛𝑑</m:t>
                          </m:r>
                        </m:e>
                      </m:d>
                      <m:r>
                        <a:rPr lang="en-US" i="1" strike="sngStrike">
                          <a:latin typeface="Cambria Math" panose="02040503050406030204" pitchFamily="18" charset="0"/>
                        </a:rPr>
                        <m:t>= .0425</m:t>
                      </m:r>
                    </m:oMath>
                  </m:oMathPara>
                </a14:m>
                <a:endParaRPr lang="en-US" strike="sngStrike"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oMath>
                  </m:oMathPara>
                </a14:m>
                <a:endParaRPr lang="en-US" dirty="0"/>
              </a:p>
              <a:p>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.5 ∗ .08</m:t>
                      </m:r>
                    </m:oMath>
                  </m:oMathPara>
                </a14:m>
                <a:endParaRPr lang="en-US" b="0"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 .00</m:t>
                    </m:r>
                    <m:r>
                      <a:rPr lang="en-US" b="0" i="1" dirty="0" smtClean="0">
                        <a:latin typeface="Cambria Math" panose="02040503050406030204" pitchFamily="18" charset="0"/>
                      </a:rPr>
                      <m:t>4</m:t>
                    </m:r>
                  </m:oMath>
                </a14:m>
                <a:r>
                  <a:rPr lang="en-US" dirty="0"/>
                  <a:t>              </a:t>
                </a:r>
              </a:p>
              <a:p>
                <a:endParaRPr lang="en-US" dirty="0"/>
              </a:p>
              <a:p>
                <a:endParaRPr lang="en-US" dirty="0"/>
              </a:p>
            </p:txBody>
          </p:sp>
        </mc:Choice>
        <mc:Fallback>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41612" y="1307420"/>
                <a:ext cx="7645757" cy="25853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0497B29-0748-496B-9769-0B266296BE75}"/>
                  </a:ext>
                </a:extLst>
              </p:cNvPr>
              <p:cNvSpPr>
                <a:spLocks noGrp="1"/>
              </p:cNvSpPr>
              <p:nvPr>
                <p:ph sz="half" idx="2"/>
              </p:nvPr>
            </p:nvSpPr>
            <p:spPr>
              <a:xfrm>
                <a:off x="541612" y="1431014"/>
                <a:ext cx="7210193" cy="4978930"/>
              </a:xfrm>
            </p:spPr>
            <p:txBody>
              <a:bodyPr>
                <a:normAutofit/>
              </a:bodyPr>
              <a:lstStyle/>
              <a:p>
                <a:pPr marL="0" indent="0">
                  <a:buNone/>
                </a:pPr>
                <a:r>
                  <a:rPr lang="en-US" dirty="0"/>
                  <a:t>We can update our joint probability and union probability formulas to account for conditional probability: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𝒂𝒏𝒅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𝑩</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𝑩</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𝒈𝒊𝒗𝒆𝒏</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pPr marL="0" indent="0">
                  <a:buNone/>
                </a:pPr>
                <a:endParaRPr lang="en-US" b="1" dirty="0"/>
              </a:p>
              <a:p>
                <a:pPr marL="0" indent="0">
                  <a:buNone/>
                </a:pPr>
                <a:r>
                  <a:rPr lang="en-US" dirty="0"/>
                  <a:t>Remember that if A and B are independent and have no impact on each other, then these formulas still work because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b="1" dirty="0"/>
              </a:p>
              <a:p>
                <a:pPr marL="0" indent="0">
                  <a:buNone/>
                </a:pPr>
                <a:r>
                  <a:rPr lang="en-US" dirty="0"/>
                  <a:t>It can be hard to determine if two events are conditional and related, and therefore it is common to assume in statistics they are independent. </a:t>
                </a:r>
              </a:p>
              <a:p>
                <a:pPr marL="0" indent="0">
                  <a:buNone/>
                </a:pPr>
                <a:r>
                  <a:rPr lang="en-US" dirty="0"/>
                  <a:t>We will see this assumption in machine learning applications like Naïve Bayes. </a:t>
                </a:r>
              </a:p>
            </p:txBody>
          </p:sp>
        </mc:Choice>
        <mc:Fallback xmlns="">
          <p:sp>
            <p:nvSpPr>
              <p:cNvPr id="7" name="Content Placeholder 6">
                <a:extLst>
                  <a:ext uri="{FF2B5EF4-FFF2-40B4-BE49-F238E27FC236}">
                    <a16:creationId xmlns:a16="http://schemas.microsoft.com/office/drawing/2014/main" id="{E0497B29-0748-496B-9769-0B266296BE75}"/>
                  </a:ext>
                </a:extLst>
              </p:cNvPr>
              <p:cNvSpPr>
                <a:spLocks noGrp="1" noRot="1" noChangeAspect="1" noMove="1" noResize="1" noEditPoints="1" noAdjustHandles="1" noChangeArrowheads="1" noChangeShapeType="1" noTextEdit="1"/>
              </p:cNvSpPr>
              <p:nvPr>
                <p:ph sz="half" idx="2"/>
              </p:nvPr>
            </p:nvSpPr>
            <p:spPr>
              <a:xfrm>
                <a:off x="541612" y="1431014"/>
                <a:ext cx="7210193" cy="4978930"/>
              </a:xfrm>
              <a:blipFill>
                <a:blip r:embed="rId5"/>
                <a:stretch>
                  <a:fillRect l="-761" t="-1591" r="-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58CF9A-EFE3-49E4-B7D8-1E33B5A7BA1F}"/>
                  </a:ext>
                </a:extLst>
              </p:cNvPr>
              <p:cNvSpPr/>
              <p:nvPr/>
            </p:nvSpPr>
            <p:spPr>
              <a:xfrm>
                <a:off x="2193256" y="2791253"/>
                <a:ext cx="52943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rPr>
                            <m:t> </m:t>
                          </m:r>
                          <m:r>
                            <a:rPr lang="en-US" b="1" i="1" smtClean="0">
                              <a:latin typeface="Cambria Math" panose="02040503050406030204" pitchFamily="18" charset="0"/>
                            </a:rPr>
                            <m:t>𝒐𝒓</m:t>
                          </m:r>
                          <m:r>
                            <a:rPr lang="en-US" b="1" i="1">
                              <a:latin typeface="Cambria Math" panose="02040503050406030204" pitchFamily="18" charset="0"/>
                            </a:rPr>
                            <m:t> </m:t>
                          </m:r>
                          <m:r>
                            <a:rPr lang="en-US" b="1" i="1">
                              <a:latin typeface="Cambria Math" panose="02040503050406030204" pitchFamily="18" charset="0"/>
                            </a:rPr>
                            <m:t>𝑩</m:t>
                          </m:r>
                        </m:e>
                      </m:d>
                      <m:r>
                        <a:rPr lang="en-US" b="1" i="1">
                          <a:latin typeface="Cambria Math" panose="02040503050406030204" pitchFamily="18" charset="0"/>
                        </a:rPr>
                        <m:t>=</m:t>
                      </m:r>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𝑩</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𝑨</m:t>
                          </m:r>
                        </m:e>
                      </m:d>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𝒈𝒊𝒗𝒆𝒏</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m:t>
                      </m:r>
                    </m:oMath>
                  </m:oMathPara>
                </a14:m>
                <a:endParaRPr lang="en-US" b="1" dirty="0"/>
              </a:p>
            </p:txBody>
          </p:sp>
        </mc:Choice>
        <mc:Fallback xmlns="">
          <p:sp>
            <p:nvSpPr>
              <p:cNvPr id="11" name="Rectangle 10">
                <a:extLst>
                  <a:ext uri="{FF2B5EF4-FFF2-40B4-BE49-F238E27FC236}">
                    <a16:creationId xmlns:a16="http://schemas.microsoft.com/office/drawing/2014/main" id="{CA58CF9A-EFE3-49E4-B7D8-1E33B5A7BA1F}"/>
                  </a:ext>
                </a:extLst>
              </p:cNvPr>
              <p:cNvSpPr>
                <a:spLocks noRot="1" noChangeAspect="1" noMove="1" noResize="1" noEditPoints="1" noAdjustHandles="1" noChangeArrowheads="1" noChangeShapeType="1" noTextEdit="1"/>
              </p:cNvSpPr>
              <p:nvPr/>
            </p:nvSpPr>
            <p:spPr>
              <a:xfrm>
                <a:off x="2193256" y="2791253"/>
                <a:ext cx="5294333"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263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3" y="1431014"/>
            <a:ext cx="8297588"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a:t>
            </a:r>
          </a:p>
        </p:txBody>
      </p:sp>
      <p:pic>
        <p:nvPicPr>
          <p:cNvPr id="5" name="Picture 4" descr="A red umbrella walking down the street&#10;&#10;Description automatically generated">
            <a:extLst>
              <a:ext uri="{FF2B5EF4-FFF2-40B4-BE49-F238E27FC236}">
                <a16:creationId xmlns:a16="http://schemas.microsoft.com/office/drawing/2014/main" id="{C8C58DEE-F97F-4A15-A3D2-F54FA6795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5734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1" y="1431014"/>
            <a:ext cx="8371730"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a:t>Exercise </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8D7538-2C5C-423C-B511-F9C8AC1CD779}"/>
                  </a:ext>
                </a:extLst>
              </p:cNvPr>
              <p:cNvSpPr/>
              <p:nvPr/>
            </p:nvSpPr>
            <p:spPr>
              <a:xfrm>
                <a:off x="541611" y="5037870"/>
                <a:ext cx="691978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𝐴</m:t>
                          </m:r>
                        </m:e>
                      </m:d>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𝑎𝑖𝑛</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𝑢𝑚𝑏𝑟𝑒𝑙𝑙𝑎</m:t>
                          </m:r>
                          <m:r>
                            <a:rPr lang="en-US" i="1">
                              <a:latin typeface="Cambria Math" panose="02040503050406030204" pitchFamily="18" charset="0"/>
                            </a:rPr>
                            <m:t> </m:t>
                          </m:r>
                          <m:r>
                            <a:rPr lang="en-US" i="1">
                              <a:latin typeface="Cambria Math" panose="02040503050406030204" pitchFamily="18" charset="0"/>
                            </a:rPr>
                            <m:t>𝑎𝑟𝑟𝑖𝑣𝑒𝑠</m:t>
                          </m:r>
                        </m:e>
                      </m:d>
                      <m:r>
                        <a:rPr lang="en-US" i="1">
                          <a:latin typeface="Cambria Math" panose="02040503050406030204" pitchFamily="18" charset="0"/>
                        </a:rPr>
                        <m:t>=.30 ∗.</m:t>
                      </m:r>
                      <m:r>
                        <a:rPr lang="en-US" b="0" i="1" smtClean="0">
                          <a:latin typeface="Cambria Math" panose="02040503050406030204" pitchFamily="18" charset="0"/>
                        </a:rPr>
                        <m:t>20</m:t>
                      </m:r>
                      <m:r>
                        <a:rPr lang="en-US" i="1">
                          <a:latin typeface="Cambria Math" panose="02040503050406030204" pitchFamily="18" charset="0"/>
                        </a:rPr>
                        <m:t>=  .</m:t>
                      </m:r>
                      <m:r>
                        <a:rPr lang="en-US" b="0" i="1" smtClean="0">
                          <a:latin typeface="Cambria Math" panose="02040503050406030204" pitchFamily="18" charset="0"/>
                        </a:rPr>
                        <m:t>06</m:t>
                      </m:r>
                    </m:oMath>
                  </m:oMathPara>
                </a14:m>
                <a:endParaRPr lang="en-US" b="0" dirty="0"/>
              </a:p>
              <a:p>
                <a:endParaRPr lang="en-US" dirty="0"/>
              </a:p>
              <a:p>
                <a:r>
                  <a:rPr lang="en-US" b="1" dirty="0">
                    <a:solidFill>
                      <a:srgbClr val="FF0000"/>
                    </a:solidFill>
                  </a:rPr>
                  <a:t>6% chance it will rain and your umbrella will arrive. </a:t>
                </a:r>
              </a:p>
            </p:txBody>
          </p:sp>
        </mc:Choice>
        <mc:Fallback xmlns="">
          <p:sp>
            <p:nvSpPr>
              <p:cNvPr id="4" name="Rectangle 3">
                <a:extLst>
                  <a:ext uri="{FF2B5EF4-FFF2-40B4-BE49-F238E27FC236}">
                    <a16:creationId xmlns:a16="http://schemas.microsoft.com/office/drawing/2014/main" id="{BC8D7538-2C5C-423C-B511-F9C8AC1CD779}"/>
                  </a:ext>
                </a:extLst>
              </p:cNvPr>
              <p:cNvSpPr>
                <a:spLocks noRot="1" noChangeAspect="1" noMove="1" noResize="1" noEditPoints="1" noAdjustHandles="1" noChangeArrowheads="1" noChangeShapeType="1" noTextEdit="1"/>
              </p:cNvSpPr>
              <p:nvPr/>
            </p:nvSpPr>
            <p:spPr>
              <a:xfrm>
                <a:off x="541611" y="5037870"/>
                <a:ext cx="6919783" cy="1200329"/>
              </a:xfrm>
              <a:prstGeom prst="rect">
                <a:avLst/>
              </a:prstGeom>
              <a:blipFill>
                <a:blip r:embed="rId2"/>
                <a:stretch>
                  <a:fillRect l="-793" b="-7614"/>
                </a:stretch>
              </a:blipFill>
            </p:spPr>
            <p:txBody>
              <a:bodyPr/>
              <a:lstStyle/>
              <a:p>
                <a:r>
                  <a:rPr lang="en-US">
                    <a:noFill/>
                  </a:rPr>
                  <a:t> </a:t>
                </a:r>
              </a:p>
            </p:txBody>
          </p:sp>
        </mc:Fallback>
      </mc:AlternateContent>
      <p:pic>
        <p:nvPicPr>
          <p:cNvPr id="5" name="Picture 4" descr="A red umbrella walking down the street&#10;&#10;Description automatically generated">
            <a:extLst>
              <a:ext uri="{FF2B5EF4-FFF2-40B4-BE49-F238E27FC236}">
                <a16:creationId xmlns:a16="http://schemas.microsoft.com/office/drawing/2014/main" id="{D591011C-FF1F-4919-9B89-7AF012135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338741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r>
                  <a:rPr lang="en-US" dirty="0"/>
                  <a:t>We already saw Bayes Theorem in the Monty Hall Problem, and we will explore it in more depth in the next section. </a:t>
                </a:r>
              </a:p>
              <a:p>
                <a:pPr marL="0" indent="0">
                  <a:buNone/>
                </a:pPr>
                <a:r>
                  <a:rPr lang="en-US" dirty="0"/>
                  <a:t>But it is worth bringing up it allows us to flip a conditional probability, turning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into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566CA5C2-DB72-4615-8A8F-88850B92ED1B}"/>
                  </a:ext>
                </a:extLst>
              </p:cNvPr>
              <p:cNvSpPr>
                <a:spLocks noGrp="1" noRot="1" noChangeAspect="1" noMove="1" noResize="1" noEditPoints="1" noAdjustHandles="1" noChangeArrowheads="1" noChangeShapeType="1" noTextEdit="1"/>
              </p:cNvSpPr>
              <p:nvPr>
                <p:ph sz="half" idx="2"/>
              </p:nvPr>
            </p:nvSpPr>
            <p:spPr>
              <a:xfrm>
                <a:off x="541612" y="1431014"/>
                <a:ext cx="7127815" cy="3978275"/>
              </a:xfrm>
              <a:blipFill>
                <a:blip r:embed="rId2"/>
                <a:stretch>
                  <a:fillRect l="-770"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3629" y="1298220"/>
            <a:ext cx="3546759" cy="2272881"/>
          </a:xfrm>
          <a:prstGeom prst="rect">
            <a:avLst/>
          </a:prstGeom>
        </p:spPr>
      </p:pic>
    </p:spTree>
    <p:extLst>
      <p:ext uri="{BB962C8B-B14F-4D97-AF65-F5344CB8AC3E}">
        <p14:creationId xmlns:p14="http://schemas.microsoft.com/office/powerpoint/2010/main" val="3416460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look at the color blindness problem again. We have these data points: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is the probability of a </a:t>
                </a:r>
                <a:r>
                  <a:rPr lang="en-US" i="1" dirty="0"/>
                  <a:t>person being male given they are color blind</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Font typeface="Arial" panose="020B0604020202020204" pitchFamily="34" charset="0"/>
                  <a:buNone/>
                </a:pPr>
                <a:endParaRPr lang="ar-AE" dirty="0"/>
              </a:p>
              <a:p>
                <a:pPr marL="0" indent="0">
                  <a:buFont typeface="Arial" panose="020B0604020202020204" pitchFamily="34" charset="0"/>
                  <a:buNone/>
                </a:pPr>
                <a:endParaRPr lang="ar-AE" dirty="0"/>
              </a:p>
            </p:txBody>
          </p:sp>
        </mc:Choice>
        <mc:Fallback xmlns="">
          <p:sp>
            <p:nvSpPr>
              <p:cNvPr id="7" name="Content Placeholder 1">
                <a:extLst>
                  <a:ext uri="{FF2B5EF4-FFF2-40B4-BE49-F238E27FC236}">
                    <a16:creationId xmlns:a16="http://schemas.microsoft.com/office/drawing/2014/main" id="{905C4FA6-CDFE-4A2F-BD23-D4A167E45536}"/>
                  </a:ext>
                </a:extLst>
              </p:cNvPr>
              <p:cNvSpPr txBox="1">
                <a:spLocks noRot="1" noChangeAspect="1" noMove="1" noResize="1" noEditPoints="1" noAdjustHandles="1" noChangeArrowheads="1" noChangeShapeType="1" noTextEdit="1"/>
              </p:cNvSpPr>
              <p:nvPr/>
            </p:nvSpPr>
            <p:spPr>
              <a:xfrm>
                <a:off x="694012" y="1583414"/>
                <a:ext cx="7127815" cy="3978275"/>
              </a:xfrm>
              <a:prstGeom prst="rect">
                <a:avLst/>
              </a:prstGeom>
              <a:blipFill>
                <a:blip r:embed="rId4"/>
                <a:stretch>
                  <a:fillRect l="-770" t="-1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B68FA2B-BC4B-4167-8258-ACD6EEF3050D}"/>
                  </a:ext>
                </a:extLst>
              </p:cNvPr>
              <p:cNvSpPr/>
              <p:nvPr/>
            </p:nvSpPr>
            <p:spPr>
              <a:xfrm>
                <a:off x="946198" y="2217294"/>
                <a:ext cx="6096000" cy="9233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 .0425</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 .50</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a:latin typeface="Cambria Math" panose="02040503050406030204" pitchFamily="18" charset="0"/>
                        </a:rPr>
                        <m:t>𝑚𝑎𝑙𝑒</m:t>
                      </m:r>
                      <m:r>
                        <a:rPr lang="en-US" i="1" dirty="0">
                          <a:latin typeface="Cambria Math" panose="02040503050406030204" pitchFamily="18" charset="0"/>
                        </a:rPr>
                        <m:t>) = .08</m:t>
                      </m:r>
                    </m:oMath>
                  </m:oMathPara>
                </a14:m>
                <a:endParaRPr lang="en-US" dirty="0"/>
              </a:p>
            </p:txBody>
          </p:sp>
        </mc:Choice>
        <mc:Fallback xmlns="">
          <p:sp>
            <p:nvSpPr>
              <p:cNvPr id="8" name="Rectangle 7">
                <a:extLst>
                  <a:ext uri="{FF2B5EF4-FFF2-40B4-BE49-F238E27FC236}">
                    <a16:creationId xmlns:a16="http://schemas.microsoft.com/office/drawing/2014/main" id="{FB68FA2B-BC4B-4167-8258-ACD6EEF3050D}"/>
                  </a:ext>
                </a:extLst>
              </p:cNvPr>
              <p:cNvSpPr>
                <a:spLocks noRot="1" noChangeAspect="1" noMove="1" noResize="1" noEditPoints="1" noAdjustHandles="1" noChangeArrowheads="1" noChangeShapeType="1" noTextEdit="1"/>
              </p:cNvSpPr>
              <p:nvPr/>
            </p:nvSpPr>
            <p:spPr>
              <a:xfrm>
                <a:off x="946198" y="2217294"/>
                <a:ext cx="6096000" cy="923330"/>
              </a:xfrm>
              <a:prstGeom prst="rect">
                <a:avLst/>
              </a:prstGeom>
              <a:blipFill>
                <a:blip r:embed="rId5"/>
                <a:stretch>
                  <a:fillRect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63A5E2-9028-45DB-A0BB-ADECBD92E69C}"/>
                  </a:ext>
                </a:extLst>
              </p:cNvPr>
              <p:cNvSpPr/>
              <p:nvPr/>
            </p:nvSpPr>
            <p:spPr>
              <a:xfrm>
                <a:off x="2323069" y="5043643"/>
                <a:ext cx="6277232" cy="766685"/>
              </a:xfrm>
              <a:prstGeom prst="rect">
                <a:avLst/>
              </a:prstGeom>
            </p:spPr>
            <p:txBody>
              <a:bodyPr wrap="square">
                <a:spAutoFit/>
              </a:bodyPr>
              <a:lstStyle/>
              <a:p>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𝑚𝑎𝑙𝑒</m:t>
                        </m:r>
                        <m:r>
                          <a:rPr lang="en-US" i="1">
                            <a:latin typeface="Cambria Math" panose="02040503050406030204" pitchFamily="18" charset="0"/>
                          </a:rPr>
                          <m:t> </m:t>
                        </m:r>
                        <m:r>
                          <a:rPr lang="en-US" i="1">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 </m:t>
                        </m:r>
                        <m:r>
                          <a:rPr lang="en-US" b="0" i="1" smtClean="0">
                            <a:latin typeface="Cambria Math" panose="02040503050406030204" pitchFamily="18" charset="0"/>
                          </a:rPr>
                          <m:t>𝑏𝑙𝑖𝑛𝑑</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.08</m:t>
                        </m:r>
                        <m:r>
                          <a:rPr lang="en-US" i="1">
                            <a:latin typeface="Cambria Math" panose="02040503050406030204" pitchFamily="18" charset="0"/>
                          </a:rPr>
                          <m:t>∗</m:t>
                        </m:r>
                        <m:r>
                          <a:rPr lang="en-US" b="0" i="1" smtClean="0">
                            <a:latin typeface="Cambria Math" panose="02040503050406030204" pitchFamily="18" charset="0"/>
                          </a:rPr>
                          <m:t>.5</m:t>
                        </m:r>
                      </m:num>
                      <m:den>
                        <m:r>
                          <a:rPr lang="en-US" b="0" i="1" smtClean="0">
                            <a:latin typeface="Cambria Math" panose="02040503050406030204" pitchFamily="18" charset="0"/>
                          </a:rPr>
                          <m:t>.0425</m:t>
                        </m:r>
                      </m:den>
                    </m:f>
                  </m:oMath>
                </a14:m>
                <a:r>
                  <a:rPr lang="en-US" dirty="0"/>
                  <a:t> = .9411</a:t>
                </a:r>
              </a:p>
            </p:txBody>
          </p:sp>
        </mc:Choice>
        <mc:Fallback xmlns="">
          <p:sp>
            <p:nvSpPr>
              <p:cNvPr id="4" name="Rectangle 3">
                <a:extLst>
                  <a:ext uri="{FF2B5EF4-FFF2-40B4-BE49-F238E27FC236}">
                    <a16:creationId xmlns:a16="http://schemas.microsoft.com/office/drawing/2014/main" id="{1763A5E2-9028-45DB-A0BB-ADECBD92E69C}"/>
                  </a:ext>
                </a:extLst>
              </p:cNvPr>
              <p:cNvSpPr>
                <a:spLocks noRot="1" noChangeAspect="1" noMove="1" noResize="1" noEditPoints="1" noAdjustHandles="1" noChangeArrowheads="1" noChangeShapeType="1" noTextEdit="1"/>
              </p:cNvSpPr>
              <p:nvPr/>
            </p:nvSpPr>
            <p:spPr>
              <a:xfrm>
                <a:off x="2323069" y="5043643"/>
                <a:ext cx="6277232" cy="766685"/>
              </a:xfrm>
              <a:prstGeom prst="rect">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662809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b="1"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probability of a person </a:t>
            </a:r>
            <a:r>
              <a:rPr lang="en-US" i="1" dirty="0"/>
              <a:t>being male given they are color blind</a:t>
            </a:r>
            <a:r>
              <a:rPr lang="en-US" dirty="0"/>
              <a:t> is 94.11%, which is much different than the probability of </a:t>
            </a:r>
            <a:r>
              <a:rPr lang="en-US" i="1" dirty="0"/>
              <a:t>being color blind given they are a male</a:t>
            </a:r>
            <a:r>
              <a:rPr lang="en-US" dirty="0"/>
              <a:t>, which is 8%. </a:t>
            </a:r>
          </a:p>
          <a:p>
            <a:pPr marL="0" indent="0">
              <a:buFont typeface="Arial" panose="020B0604020202020204" pitchFamily="34" charset="0"/>
              <a:buNone/>
            </a:pPr>
            <a:r>
              <a:rPr lang="en-US" dirty="0"/>
              <a:t>Bayes Theorem is the core of conditional probability, as it allows us to flip inferences based on conditions. </a:t>
            </a:r>
          </a:p>
        </p:txBody>
      </p:sp>
    </p:spTree>
    <p:extLst>
      <p:ext uri="{BB962C8B-B14F-4D97-AF65-F5344CB8AC3E}">
        <p14:creationId xmlns:p14="http://schemas.microsoft.com/office/powerpoint/2010/main" val="3984140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Binomial and Beta Distribution</a:t>
            </a:r>
          </a:p>
        </p:txBody>
      </p:sp>
    </p:spTree>
    <p:extLst>
      <p:ext uri="{BB962C8B-B14F-4D97-AF65-F5344CB8AC3E}">
        <p14:creationId xmlns:p14="http://schemas.microsoft.com/office/powerpoint/2010/main" val="2017425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385305" cy="4892524"/>
          </a:xfrm>
        </p:spPr>
        <p:txBody>
          <a:bodyPr>
            <a:normAutofit/>
          </a:bodyPr>
          <a:lstStyle/>
          <a:p>
            <a:pPr marL="0" indent="0">
              <a:buNone/>
            </a:pPr>
            <a:r>
              <a:rPr lang="en-US" dirty="0"/>
              <a:t>You and an engineer colleague are testing a system to figure out its rate of failure, and you want at least 90% success rate. </a:t>
            </a:r>
          </a:p>
          <a:p>
            <a:pPr marL="0" indent="0">
              <a:buNone/>
            </a:pPr>
            <a:endParaRPr lang="en-US" dirty="0"/>
          </a:p>
          <a:p>
            <a:pPr marL="0" indent="0">
              <a:buNone/>
            </a:pPr>
            <a:r>
              <a:rPr lang="en-US" dirty="0"/>
              <a:t>Each test is expensive and time-consuming, but you were able to complete 10 tests. </a:t>
            </a:r>
          </a:p>
          <a:p>
            <a:pPr marL="0" indent="0">
              <a:buNone/>
            </a:pPr>
            <a:endParaRPr lang="en-US" dirty="0"/>
          </a:p>
          <a:p>
            <a:pPr marL="0" indent="0">
              <a:buNone/>
            </a:pPr>
            <a:r>
              <a:rPr lang="en-US" dirty="0"/>
              <a:t>8/10 of the tests succeeded but you are dissatisfied that just 10 tests already yielded two failures, and thus conclude an 80% failure rate. </a:t>
            </a:r>
          </a:p>
          <a:p>
            <a:pPr marL="0" indent="0">
              <a:buNone/>
            </a:pPr>
            <a:endParaRPr lang="en-US" dirty="0"/>
          </a:p>
          <a:p>
            <a:pPr marL="0" indent="0">
              <a:buNone/>
            </a:pPr>
            <a:r>
              <a:rPr lang="en-US" b="1" dirty="0"/>
              <a:t>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grpSp>
        <p:nvGrpSpPr>
          <p:cNvPr id="25" name="Group 24">
            <a:extLst>
              <a:ext uri="{FF2B5EF4-FFF2-40B4-BE49-F238E27FC236}">
                <a16:creationId xmlns:a16="http://schemas.microsoft.com/office/drawing/2014/main" id="{80E9D50B-688B-409D-809C-3AD4ED838805}"/>
              </a:ext>
            </a:extLst>
          </p:cNvPr>
          <p:cNvGrpSpPr/>
          <p:nvPr/>
        </p:nvGrpSpPr>
        <p:grpSpPr>
          <a:xfrm>
            <a:off x="628721" y="4713256"/>
            <a:ext cx="4577019" cy="429986"/>
            <a:chOff x="664680" y="5422173"/>
            <a:chExt cx="4577019" cy="429986"/>
          </a:xfrm>
        </p:grpSpPr>
        <p:pic>
          <p:nvPicPr>
            <p:cNvPr id="9" name="Graphic 8" descr="Checkmark">
              <a:extLst>
                <a:ext uri="{FF2B5EF4-FFF2-40B4-BE49-F238E27FC236}">
                  <a16:creationId xmlns:a16="http://schemas.microsoft.com/office/drawing/2014/main" id="{F22225BB-2D62-4A7C-8CE6-A2CFF125A9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680" y="5422392"/>
              <a:ext cx="419100" cy="419100"/>
            </a:xfrm>
            <a:prstGeom prst="rect">
              <a:avLst/>
            </a:prstGeom>
          </p:spPr>
        </p:pic>
        <p:pic>
          <p:nvPicPr>
            <p:cNvPr id="10" name="Graphic 9" descr="Checkmark">
              <a:extLst>
                <a:ext uri="{FF2B5EF4-FFF2-40B4-BE49-F238E27FC236}">
                  <a16:creationId xmlns:a16="http://schemas.microsoft.com/office/drawing/2014/main" id="{D5709B4E-B386-44ED-ADD0-5D1CF7CA8F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1" y="5422392"/>
              <a:ext cx="419100" cy="419100"/>
            </a:xfrm>
            <a:prstGeom prst="rect">
              <a:avLst/>
            </a:prstGeom>
          </p:spPr>
        </p:pic>
        <p:pic>
          <p:nvPicPr>
            <p:cNvPr id="11" name="Graphic 10" descr="Checkmark">
              <a:extLst>
                <a:ext uri="{FF2B5EF4-FFF2-40B4-BE49-F238E27FC236}">
                  <a16:creationId xmlns:a16="http://schemas.microsoft.com/office/drawing/2014/main" id="{521B9829-A673-4E76-AA89-12DD5066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8662" y="5430447"/>
              <a:ext cx="419100" cy="419100"/>
            </a:xfrm>
            <a:prstGeom prst="rect">
              <a:avLst/>
            </a:prstGeom>
          </p:spPr>
        </p:pic>
        <p:pic>
          <p:nvPicPr>
            <p:cNvPr id="15" name="Graphic 14" descr="Checkmark">
              <a:extLst>
                <a:ext uri="{FF2B5EF4-FFF2-40B4-BE49-F238E27FC236}">
                  <a16:creationId xmlns:a16="http://schemas.microsoft.com/office/drawing/2014/main" id="{1DEB633C-112C-4BC8-87FD-B2B4312A0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0653" y="5433059"/>
              <a:ext cx="419100" cy="419100"/>
            </a:xfrm>
            <a:prstGeom prst="rect">
              <a:avLst/>
            </a:prstGeom>
          </p:spPr>
        </p:pic>
        <p:pic>
          <p:nvPicPr>
            <p:cNvPr id="16" name="Graphic 15" descr="Checkmark">
              <a:extLst>
                <a:ext uri="{FF2B5EF4-FFF2-40B4-BE49-F238E27FC236}">
                  <a16:creationId xmlns:a16="http://schemas.microsoft.com/office/drawing/2014/main" id="{A4CE7FCF-35AA-4700-BF78-4F2940814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644" y="5430447"/>
              <a:ext cx="419100" cy="419100"/>
            </a:xfrm>
            <a:prstGeom prst="rect">
              <a:avLst/>
            </a:prstGeom>
          </p:spPr>
        </p:pic>
        <p:pic>
          <p:nvPicPr>
            <p:cNvPr id="18" name="Graphic 17" descr="Checkmark">
              <a:extLst>
                <a:ext uri="{FF2B5EF4-FFF2-40B4-BE49-F238E27FC236}">
                  <a16:creationId xmlns:a16="http://schemas.microsoft.com/office/drawing/2014/main" id="{3A2A59E7-847C-48F0-8A1D-E16EBCA1C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626" y="5422173"/>
              <a:ext cx="419100" cy="419100"/>
            </a:xfrm>
            <a:prstGeom prst="rect">
              <a:avLst/>
            </a:prstGeom>
          </p:spPr>
        </p:pic>
        <p:pic>
          <p:nvPicPr>
            <p:cNvPr id="21" name="Graphic 20" descr="Close">
              <a:extLst>
                <a:ext uri="{FF2B5EF4-FFF2-40B4-BE49-F238E27FC236}">
                  <a16:creationId xmlns:a16="http://schemas.microsoft.com/office/drawing/2014/main" id="{7FE23D25-7746-4CFE-A7C2-5CFC83931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8617" y="5422173"/>
              <a:ext cx="419100" cy="419100"/>
            </a:xfrm>
            <a:prstGeom prst="rect">
              <a:avLst/>
            </a:prstGeom>
          </p:spPr>
        </p:pic>
        <p:pic>
          <p:nvPicPr>
            <p:cNvPr id="22" name="Graphic 21" descr="Checkmark">
              <a:extLst>
                <a:ext uri="{FF2B5EF4-FFF2-40B4-BE49-F238E27FC236}">
                  <a16:creationId xmlns:a16="http://schemas.microsoft.com/office/drawing/2014/main" id="{7E6106FC-5B74-4707-B20A-6B53C5ED6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0608" y="5430447"/>
              <a:ext cx="419100" cy="419100"/>
            </a:xfrm>
            <a:prstGeom prst="rect">
              <a:avLst/>
            </a:prstGeom>
          </p:spPr>
        </p:pic>
        <p:pic>
          <p:nvPicPr>
            <p:cNvPr id="23" name="Graphic 22" descr="Checkmark">
              <a:extLst>
                <a:ext uri="{FF2B5EF4-FFF2-40B4-BE49-F238E27FC236}">
                  <a16:creationId xmlns:a16="http://schemas.microsoft.com/office/drawing/2014/main" id="{021E2A6A-AD5E-4C50-9524-EABBD1CA9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2599" y="5422173"/>
              <a:ext cx="419100" cy="419100"/>
            </a:xfrm>
            <a:prstGeom prst="rect">
              <a:avLst/>
            </a:prstGeom>
          </p:spPr>
        </p:pic>
        <p:pic>
          <p:nvPicPr>
            <p:cNvPr id="24" name="Graphic 23" descr="Close">
              <a:extLst>
                <a:ext uri="{FF2B5EF4-FFF2-40B4-BE49-F238E27FC236}">
                  <a16:creationId xmlns:a16="http://schemas.microsoft.com/office/drawing/2014/main" id="{C144B8B9-6631-4021-AE34-9D4E5A484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4635" y="5430447"/>
              <a:ext cx="419100" cy="419100"/>
            </a:xfrm>
            <a:prstGeom prst="rect">
              <a:avLst/>
            </a:prstGeom>
          </p:spPr>
        </p:pic>
      </p:grpSp>
    </p:spTree>
    <p:extLst>
      <p:ext uri="{BB962C8B-B14F-4D97-AF65-F5344CB8AC3E}">
        <p14:creationId xmlns:p14="http://schemas.microsoft.com/office/powerpoint/2010/main" val="1312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271005" cy="4892524"/>
          </a:xfrm>
        </p:spPr>
        <p:txBody>
          <a:bodyPr>
            <a:normAutofit/>
          </a:bodyPr>
          <a:lstStyle/>
          <a:p>
            <a:pPr marL="0" indent="0">
              <a:buNone/>
            </a:pPr>
            <a:r>
              <a:rPr lang="en-US" dirty="0"/>
              <a:t>You propose going back to the drawing board, but the engineer wants to run more tests arguing this could be a fluke. The only way we will know for sure is to run more tests. </a:t>
            </a:r>
          </a:p>
          <a:p>
            <a:pPr marL="0" indent="0">
              <a:buNone/>
            </a:pPr>
            <a:endParaRPr lang="en-US" dirty="0"/>
          </a:p>
          <a:p>
            <a:pPr marL="0" indent="0">
              <a:buNone/>
            </a:pPr>
            <a:r>
              <a:rPr lang="en-US" dirty="0"/>
              <a:t>He argues “what if more tests might yield 90% or greater success? Consider the possible scenario below:”</a:t>
            </a:r>
          </a:p>
          <a:p>
            <a:pPr marL="0" indent="0">
              <a:buNone/>
            </a:pPr>
            <a:endParaRPr lang="en-US" dirty="0"/>
          </a:p>
          <a:p>
            <a:pPr marL="0" indent="0">
              <a:buNone/>
            </a:pPr>
            <a:endParaRPr lang="en-US" dirty="0"/>
          </a:p>
          <a:p>
            <a:pPr marL="0" indent="0">
              <a:buNone/>
            </a:pPr>
            <a:endParaRPr lang="en-US" dirty="0"/>
          </a:p>
          <a:p>
            <a:pPr marL="0" indent="0">
              <a:buNone/>
            </a:pPr>
            <a:r>
              <a:rPr lang="en-US" b="1" dirty="0"/>
              <a:t>POSSIBLE FUTURE 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pic>
        <p:nvPicPr>
          <p:cNvPr id="8" name="Graphic 7" descr="Checkmark">
            <a:extLst>
              <a:ext uri="{FF2B5EF4-FFF2-40B4-BE49-F238E27FC236}">
                <a16:creationId xmlns:a16="http://schemas.microsoft.com/office/drawing/2014/main" id="{B9B4AAF8-C72F-4D21-88DB-FFF0A4BE8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84" y="4777633"/>
            <a:ext cx="419100" cy="419100"/>
          </a:xfrm>
          <a:prstGeom prst="rect">
            <a:avLst/>
          </a:prstGeom>
        </p:spPr>
      </p:pic>
      <p:pic>
        <p:nvPicPr>
          <p:cNvPr id="9" name="Graphic 8" descr="Checkmark">
            <a:extLst>
              <a:ext uri="{FF2B5EF4-FFF2-40B4-BE49-F238E27FC236}">
                <a16:creationId xmlns:a16="http://schemas.microsoft.com/office/drawing/2014/main" id="{17FF25AD-BE86-42AB-B9C4-D4BBD36395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875" y="4777633"/>
            <a:ext cx="419100" cy="419100"/>
          </a:xfrm>
          <a:prstGeom prst="rect">
            <a:avLst/>
          </a:prstGeom>
        </p:spPr>
      </p:pic>
      <p:pic>
        <p:nvPicPr>
          <p:cNvPr id="10" name="Graphic 9" descr="Checkmark">
            <a:extLst>
              <a:ext uri="{FF2B5EF4-FFF2-40B4-BE49-F238E27FC236}">
                <a16:creationId xmlns:a16="http://schemas.microsoft.com/office/drawing/2014/main" id="{FF2F3E30-EA9B-4752-81AA-4A6423A31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9866" y="4785688"/>
            <a:ext cx="419100" cy="419100"/>
          </a:xfrm>
          <a:prstGeom prst="rect">
            <a:avLst/>
          </a:prstGeom>
        </p:spPr>
      </p:pic>
      <p:pic>
        <p:nvPicPr>
          <p:cNvPr id="11" name="Graphic 10" descr="Checkmark">
            <a:extLst>
              <a:ext uri="{FF2B5EF4-FFF2-40B4-BE49-F238E27FC236}">
                <a16:creationId xmlns:a16="http://schemas.microsoft.com/office/drawing/2014/main" id="{E15F4E1F-3968-483D-863E-90A8EEC0E9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857" y="4788300"/>
            <a:ext cx="419100" cy="419100"/>
          </a:xfrm>
          <a:prstGeom prst="rect">
            <a:avLst/>
          </a:prstGeom>
        </p:spPr>
      </p:pic>
      <p:pic>
        <p:nvPicPr>
          <p:cNvPr id="12" name="Graphic 11" descr="Checkmark">
            <a:extLst>
              <a:ext uri="{FF2B5EF4-FFF2-40B4-BE49-F238E27FC236}">
                <a16:creationId xmlns:a16="http://schemas.microsoft.com/office/drawing/2014/main" id="{FCC27614-883A-44E0-BA73-36BF22107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48" y="4785688"/>
            <a:ext cx="419100" cy="419100"/>
          </a:xfrm>
          <a:prstGeom prst="rect">
            <a:avLst/>
          </a:prstGeom>
        </p:spPr>
      </p:pic>
      <p:pic>
        <p:nvPicPr>
          <p:cNvPr id="14" name="Graphic 13" descr="Checkmark">
            <a:extLst>
              <a:ext uri="{FF2B5EF4-FFF2-40B4-BE49-F238E27FC236}">
                <a16:creationId xmlns:a16="http://schemas.microsoft.com/office/drawing/2014/main" id="{1ADDC365-3773-4124-A81D-0BBDB6F43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830" y="4777414"/>
            <a:ext cx="419100" cy="419100"/>
          </a:xfrm>
          <a:prstGeom prst="rect">
            <a:avLst/>
          </a:prstGeom>
        </p:spPr>
      </p:pic>
      <p:pic>
        <p:nvPicPr>
          <p:cNvPr id="15" name="Graphic 14" descr="Close">
            <a:extLst>
              <a:ext uri="{FF2B5EF4-FFF2-40B4-BE49-F238E27FC236}">
                <a16:creationId xmlns:a16="http://schemas.microsoft.com/office/drawing/2014/main" id="{B7985EBA-6D76-43FA-A7D9-D08E19451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39821" y="4777414"/>
            <a:ext cx="419100" cy="419100"/>
          </a:xfrm>
          <a:prstGeom prst="rect">
            <a:avLst/>
          </a:prstGeom>
        </p:spPr>
      </p:pic>
      <p:pic>
        <p:nvPicPr>
          <p:cNvPr id="16" name="Graphic 15" descr="Checkmark">
            <a:extLst>
              <a:ext uri="{FF2B5EF4-FFF2-40B4-BE49-F238E27FC236}">
                <a16:creationId xmlns:a16="http://schemas.microsoft.com/office/drawing/2014/main" id="{CD7FAFC6-A2AE-478E-A44F-314F817C4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12" y="4785688"/>
            <a:ext cx="419100" cy="419100"/>
          </a:xfrm>
          <a:prstGeom prst="rect">
            <a:avLst/>
          </a:prstGeom>
        </p:spPr>
      </p:pic>
      <p:pic>
        <p:nvPicPr>
          <p:cNvPr id="17" name="Graphic 16" descr="Checkmark">
            <a:extLst>
              <a:ext uri="{FF2B5EF4-FFF2-40B4-BE49-F238E27FC236}">
                <a16:creationId xmlns:a16="http://schemas.microsoft.com/office/drawing/2014/main" id="{2B283BA1-F5D6-489F-B00D-E2D19628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03" y="4777414"/>
            <a:ext cx="419100" cy="419100"/>
          </a:xfrm>
          <a:prstGeom prst="rect">
            <a:avLst/>
          </a:prstGeom>
        </p:spPr>
      </p:pic>
      <p:pic>
        <p:nvPicPr>
          <p:cNvPr id="18" name="Graphic 17" descr="Checkmark">
            <a:extLst>
              <a:ext uri="{FF2B5EF4-FFF2-40B4-BE49-F238E27FC236}">
                <a16:creationId xmlns:a16="http://schemas.microsoft.com/office/drawing/2014/main" id="{CF0FE9EA-6BC6-4F36-9E89-5068FD17FE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5794" y="4769359"/>
            <a:ext cx="419100" cy="419100"/>
          </a:xfrm>
          <a:prstGeom prst="rect">
            <a:avLst/>
          </a:prstGeom>
        </p:spPr>
      </p:pic>
      <p:pic>
        <p:nvPicPr>
          <p:cNvPr id="19" name="Graphic 18" descr="Checkmark">
            <a:extLst>
              <a:ext uri="{FF2B5EF4-FFF2-40B4-BE49-F238E27FC236}">
                <a16:creationId xmlns:a16="http://schemas.microsoft.com/office/drawing/2014/main" id="{14F93D7C-2C6B-4365-8C39-920C9BE53B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7785" y="4769359"/>
            <a:ext cx="419100" cy="419100"/>
          </a:xfrm>
          <a:prstGeom prst="rect">
            <a:avLst/>
          </a:prstGeom>
        </p:spPr>
      </p:pic>
      <p:pic>
        <p:nvPicPr>
          <p:cNvPr id="20" name="Graphic 19" descr="Checkmark">
            <a:extLst>
              <a:ext uri="{FF2B5EF4-FFF2-40B4-BE49-F238E27FC236}">
                <a16:creationId xmlns:a16="http://schemas.microsoft.com/office/drawing/2014/main" id="{03A47C24-E41A-466A-99C1-EB7F1C12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776" y="4777414"/>
            <a:ext cx="419100" cy="419100"/>
          </a:xfrm>
          <a:prstGeom prst="rect">
            <a:avLst/>
          </a:prstGeom>
        </p:spPr>
      </p:pic>
      <p:pic>
        <p:nvPicPr>
          <p:cNvPr id="21" name="Graphic 20" descr="Checkmark">
            <a:extLst>
              <a:ext uri="{FF2B5EF4-FFF2-40B4-BE49-F238E27FC236}">
                <a16:creationId xmlns:a16="http://schemas.microsoft.com/office/drawing/2014/main" id="{32E1C86A-12D1-4614-9CA3-3442FC280A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6324" y="4777414"/>
            <a:ext cx="419100" cy="419100"/>
          </a:xfrm>
          <a:prstGeom prst="rect">
            <a:avLst/>
          </a:prstGeom>
        </p:spPr>
      </p:pic>
      <p:pic>
        <p:nvPicPr>
          <p:cNvPr id="22" name="Graphic 21" descr="Checkmark">
            <a:extLst>
              <a:ext uri="{FF2B5EF4-FFF2-40B4-BE49-F238E27FC236}">
                <a16:creationId xmlns:a16="http://schemas.microsoft.com/office/drawing/2014/main" id="{1CB244A0-A6FC-41F1-8EFE-7E88F88C8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9201" y="4761304"/>
            <a:ext cx="419100" cy="419100"/>
          </a:xfrm>
          <a:prstGeom prst="rect">
            <a:avLst/>
          </a:prstGeom>
        </p:spPr>
      </p:pic>
      <p:pic>
        <p:nvPicPr>
          <p:cNvPr id="23" name="Graphic 22" descr="Checkmark">
            <a:extLst>
              <a:ext uri="{FF2B5EF4-FFF2-40B4-BE49-F238E27FC236}">
                <a16:creationId xmlns:a16="http://schemas.microsoft.com/office/drawing/2014/main" id="{EFDCE7F6-599F-4E72-AD92-B4E9EBFB3F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192" y="4769359"/>
            <a:ext cx="419100" cy="419100"/>
          </a:xfrm>
          <a:prstGeom prst="rect">
            <a:avLst/>
          </a:prstGeom>
        </p:spPr>
      </p:pic>
      <p:pic>
        <p:nvPicPr>
          <p:cNvPr id="24" name="Graphic 23" descr="Checkmark">
            <a:extLst>
              <a:ext uri="{FF2B5EF4-FFF2-40B4-BE49-F238E27FC236}">
                <a16:creationId xmlns:a16="http://schemas.microsoft.com/office/drawing/2014/main" id="{6A9C1DC5-466C-40BF-9A2F-BDD78CD41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7740" y="4769359"/>
            <a:ext cx="419100" cy="419100"/>
          </a:xfrm>
          <a:prstGeom prst="rect">
            <a:avLst/>
          </a:prstGeom>
        </p:spPr>
      </p:pic>
      <p:pic>
        <p:nvPicPr>
          <p:cNvPr id="25" name="Graphic 24" descr="Checkmark">
            <a:extLst>
              <a:ext uri="{FF2B5EF4-FFF2-40B4-BE49-F238E27FC236}">
                <a16:creationId xmlns:a16="http://schemas.microsoft.com/office/drawing/2014/main" id="{2B0BBD9E-A2D5-42A2-9EC1-3E82137EF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459" y="4785688"/>
            <a:ext cx="419100" cy="419100"/>
          </a:xfrm>
          <a:prstGeom prst="rect">
            <a:avLst/>
          </a:prstGeom>
        </p:spPr>
      </p:pic>
      <p:pic>
        <p:nvPicPr>
          <p:cNvPr id="26" name="Graphic 25" descr="Checkmark">
            <a:extLst>
              <a:ext uri="{FF2B5EF4-FFF2-40B4-BE49-F238E27FC236}">
                <a16:creationId xmlns:a16="http://schemas.microsoft.com/office/drawing/2014/main" id="{B27B3A6E-CEEB-41E9-94DF-D08F23511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3450" y="4785688"/>
            <a:ext cx="419100" cy="419100"/>
          </a:xfrm>
          <a:prstGeom prst="rect">
            <a:avLst/>
          </a:prstGeom>
        </p:spPr>
      </p:pic>
      <p:pic>
        <p:nvPicPr>
          <p:cNvPr id="27" name="Graphic 26" descr="Checkmark">
            <a:extLst>
              <a:ext uri="{FF2B5EF4-FFF2-40B4-BE49-F238E27FC236}">
                <a16:creationId xmlns:a16="http://schemas.microsoft.com/office/drawing/2014/main" id="{1B642AF1-45BD-47E7-9B76-56205B6F70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5441" y="4793743"/>
            <a:ext cx="419100" cy="419100"/>
          </a:xfrm>
          <a:prstGeom prst="rect">
            <a:avLst/>
          </a:prstGeom>
        </p:spPr>
      </p:pic>
      <p:pic>
        <p:nvPicPr>
          <p:cNvPr id="28" name="Graphic 27" descr="Checkmark">
            <a:extLst>
              <a:ext uri="{FF2B5EF4-FFF2-40B4-BE49-F238E27FC236}">
                <a16:creationId xmlns:a16="http://schemas.microsoft.com/office/drawing/2014/main" id="{F12E2D70-FD33-4F4F-8385-5D48FE9B0B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1989" y="4793743"/>
            <a:ext cx="419100" cy="419100"/>
          </a:xfrm>
          <a:prstGeom prst="rect">
            <a:avLst/>
          </a:prstGeom>
        </p:spPr>
      </p:pic>
      <p:pic>
        <p:nvPicPr>
          <p:cNvPr id="29" name="Graphic 28" descr="Checkmark">
            <a:extLst>
              <a:ext uri="{FF2B5EF4-FFF2-40B4-BE49-F238E27FC236}">
                <a16:creationId xmlns:a16="http://schemas.microsoft.com/office/drawing/2014/main" id="{87D10452-3A01-4B0F-B284-2676591E2D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4866" y="4777633"/>
            <a:ext cx="419100" cy="419100"/>
          </a:xfrm>
          <a:prstGeom prst="rect">
            <a:avLst/>
          </a:prstGeom>
        </p:spPr>
      </p:pic>
      <p:pic>
        <p:nvPicPr>
          <p:cNvPr id="30" name="Graphic 29" descr="Checkmark">
            <a:extLst>
              <a:ext uri="{FF2B5EF4-FFF2-40B4-BE49-F238E27FC236}">
                <a16:creationId xmlns:a16="http://schemas.microsoft.com/office/drawing/2014/main" id="{F83E28B2-6928-4DE1-8B0A-5C720D83E6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6857" y="4785688"/>
            <a:ext cx="419100" cy="419100"/>
          </a:xfrm>
          <a:prstGeom prst="rect">
            <a:avLst/>
          </a:prstGeom>
        </p:spPr>
      </p:pic>
      <p:pic>
        <p:nvPicPr>
          <p:cNvPr id="31" name="Graphic 30" descr="Checkmark">
            <a:extLst>
              <a:ext uri="{FF2B5EF4-FFF2-40B4-BE49-F238E27FC236}">
                <a16:creationId xmlns:a16="http://schemas.microsoft.com/office/drawing/2014/main" id="{CEC1BA7D-5FFE-4A91-BFDD-7073289717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33405" y="4785688"/>
            <a:ext cx="419100" cy="419100"/>
          </a:xfrm>
          <a:prstGeom prst="rect">
            <a:avLst/>
          </a:prstGeom>
        </p:spPr>
      </p:pic>
      <p:pic>
        <p:nvPicPr>
          <p:cNvPr id="32" name="Graphic 31" descr="Checkmark">
            <a:extLst>
              <a:ext uri="{FF2B5EF4-FFF2-40B4-BE49-F238E27FC236}">
                <a16:creationId xmlns:a16="http://schemas.microsoft.com/office/drawing/2014/main" id="{BDFF9DD4-1C37-4B2A-8B70-FE6A2849A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211319"/>
            <a:ext cx="419100" cy="419100"/>
          </a:xfrm>
          <a:prstGeom prst="rect">
            <a:avLst/>
          </a:prstGeom>
        </p:spPr>
      </p:pic>
      <p:pic>
        <p:nvPicPr>
          <p:cNvPr id="33" name="Graphic 32" descr="Checkmark">
            <a:extLst>
              <a:ext uri="{FF2B5EF4-FFF2-40B4-BE49-F238E27FC236}">
                <a16:creationId xmlns:a16="http://schemas.microsoft.com/office/drawing/2014/main" id="{09B59427-33E9-4578-ABCB-4CD7C5907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211319"/>
            <a:ext cx="419100" cy="419100"/>
          </a:xfrm>
          <a:prstGeom prst="rect">
            <a:avLst/>
          </a:prstGeom>
        </p:spPr>
      </p:pic>
      <p:pic>
        <p:nvPicPr>
          <p:cNvPr id="34" name="Graphic 33" descr="Checkmark">
            <a:extLst>
              <a:ext uri="{FF2B5EF4-FFF2-40B4-BE49-F238E27FC236}">
                <a16:creationId xmlns:a16="http://schemas.microsoft.com/office/drawing/2014/main" id="{8612CC87-EFBF-4830-81F1-BB1206C67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219374"/>
            <a:ext cx="419100" cy="419100"/>
          </a:xfrm>
          <a:prstGeom prst="rect">
            <a:avLst/>
          </a:prstGeom>
        </p:spPr>
      </p:pic>
      <p:pic>
        <p:nvPicPr>
          <p:cNvPr id="35" name="Graphic 34" descr="Checkmark">
            <a:extLst>
              <a:ext uri="{FF2B5EF4-FFF2-40B4-BE49-F238E27FC236}">
                <a16:creationId xmlns:a16="http://schemas.microsoft.com/office/drawing/2014/main" id="{42645B5D-B1BB-4A29-A734-531FA13F0A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219374"/>
            <a:ext cx="419100" cy="419100"/>
          </a:xfrm>
          <a:prstGeom prst="rect">
            <a:avLst/>
          </a:prstGeom>
        </p:spPr>
      </p:pic>
      <p:pic>
        <p:nvPicPr>
          <p:cNvPr id="36" name="Graphic 35" descr="Checkmark">
            <a:extLst>
              <a:ext uri="{FF2B5EF4-FFF2-40B4-BE49-F238E27FC236}">
                <a16:creationId xmlns:a16="http://schemas.microsoft.com/office/drawing/2014/main" id="{F0C101E5-D87E-400D-93A6-A941C2CC0F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203264"/>
            <a:ext cx="419100" cy="419100"/>
          </a:xfrm>
          <a:prstGeom prst="rect">
            <a:avLst/>
          </a:prstGeom>
        </p:spPr>
      </p:pic>
      <p:pic>
        <p:nvPicPr>
          <p:cNvPr id="37" name="Graphic 36" descr="Checkmark">
            <a:extLst>
              <a:ext uri="{FF2B5EF4-FFF2-40B4-BE49-F238E27FC236}">
                <a16:creationId xmlns:a16="http://schemas.microsoft.com/office/drawing/2014/main" id="{C669E9B5-BB96-4686-95B6-C62A4679A3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211319"/>
            <a:ext cx="419100" cy="419100"/>
          </a:xfrm>
          <a:prstGeom prst="rect">
            <a:avLst/>
          </a:prstGeom>
        </p:spPr>
      </p:pic>
      <p:pic>
        <p:nvPicPr>
          <p:cNvPr id="38" name="Graphic 37" descr="Checkmark">
            <a:extLst>
              <a:ext uri="{FF2B5EF4-FFF2-40B4-BE49-F238E27FC236}">
                <a16:creationId xmlns:a16="http://schemas.microsoft.com/office/drawing/2014/main" id="{19990402-1C22-4F5D-9F62-61DF964BE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211319"/>
            <a:ext cx="419100" cy="419100"/>
          </a:xfrm>
          <a:prstGeom prst="rect">
            <a:avLst/>
          </a:prstGeom>
        </p:spPr>
      </p:pic>
      <p:pic>
        <p:nvPicPr>
          <p:cNvPr id="39" name="Graphic 38" descr="Checkmark">
            <a:extLst>
              <a:ext uri="{FF2B5EF4-FFF2-40B4-BE49-F238E27FC236}">
                <a16:creationId xmlns:a16="http://schemas.microsoft.com/office/drawing/2014/main" id="{674E403F-9DA1-4889-8016-DB38624B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227648"/>
            <a:ext cx="419100" cy="419100"/>
          </a:xfrm>
          <a:prstGeom prst="rect">
            <a:avLst/>
          </a:prstGeom>
        </p:spPr>
      </p:pic>
      <p:pic>
        <p:nvPicPr>
          <p:cNvPr id="40" name="Graphic 39" descr="Checkmark">
            <a:extLst>
              <a:ext uri="{FF2B5EF4-FFF2-40B4-BE49-F238E27FC236}">
                <a16:creationId xmlns:a16="http://schemas.microsoft.com/office/drawing/2014/main" id="{5A801D99-72F0-471D-AAAA-671875AE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227648"/>
            <a:ext cx="419100" cy="419100"/>
          </a:xfrm>
          <a:prstGeom prst="rect">
            <a:avLst/>
          </a:prstGeom>
        </p:spPr>
      </p:pic>
      <p:pic>
        <p:nvPicPr>
          <p:cNvPr id="41" name="Graphic 40" descr="Checkmark">
            <a:extLst>
              <a:ext uri="{FF2B5EF4-FFF2-40B4-BE49-F238E27FC236}">
                <a16:creationId xmlns:a16="http://schemas.microsoft.com/office/drawing/2014/main" id="{58AE0F51-896C-49E8-8A19-18D8B2DF5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640" y="5235703"/>
            <a:ext cx="419100" cy="419100"/>
          </a:xfrm>
          <a:prstGeom prst="rect">
            <a:avLst/>
          </a:prstGeom>
        </p:spPr>
      </p:pic>
      <p:pic>
        <p:nvPicPr>
          <p:cNvPr id="42" name="Graphic 41" descr="Checkmark">
            <a:extLst>
              <a:ext uri="{FF2B5EF4-FFF2-40B4-BE49-F238E27FC236}">
                <a16:creationId xmlns:a16="http://schemas.microsoft.com/office/drawing/2014/main" id="{1C1FC779-0E04-4EE2-880C-0B6A354CB9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235703"/>
            <a:ext cx="419100" cy="419100"/>
          </a:xfrm>
          <a:prstGeom prst="rect">
            <a:avLst/>
          </a:prstGeom>
        </p:spPr>
      </p:pic>
      <p:pic>
        <p:nvPicPr>
          <p:cNvPr id="43" name="Graphic 42" descr="Checkmark">
            <a:extLst>
              <a:ext uri="{FF2B5EF4-FFF2-40B4-BE49-F238E27FC236}">
                <a16:creationId xmlns:a16="http://schemas.microsoft.com/office/drawing/2014/main" id="{B5D033DE-8E29-433B-86D2-A12803062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219593"/>
            <a:ext cx="419100" cy="419100"/>
          </a:xfrm>
          <a:prstGeom prst="rect">
            <a:avLst/>
          </a:prstGeom>
        </p:spPr>
      </p:pic>
      <p:pic>
        <p:nvPicPr>
          <p:cNvPr id="44" name="Graphic 43" descr="Checkmark">
            <a:extLst>
              <a:ext uri="{FF2B5EF4-FFF2-40B4-BE49-F238E27FC236}">
                <a16:creationId xmlns:a16="http://schemas.microsoft.com/office/drawing/2014/main" id="{D4BB40B8-E9B5-42E1-860B-C79B2B5799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227648"/>
            <a:ext cx="419100" cy="419100"/>
          </a:xfrm>
          <a:prstGeom prst="rect">
            <a:avLst/>
          </a:prstGeom>
        </p:spPr>
      </p:pic>
      <p:pic>
        <p:nvPicPr>
          <p:cNvPr id="45" name="Graphic 44" descr="Checkmark">
            <a:extLst>
              <a:ext uri="{FF2B5EF4-FFF2-40B4-BE49-F238E27FC236}">
                <a16:creationId xmlns:a16="http://schemas.microsoft.com/office/drawing/2014/main" id="{EC5AC59F-8178-49DD-8BC3-D238906034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227648"/>
            <a:ext cx="419100" cy="419100"/>
          </a:xfrm>
          <a:prstGeom prst="rect">
            <a:avLst/>
          </a:prstGeom>
        </p:spPr>
      </p:pic>
      <p:pic>
        <p:nvPicPr>
          <p:cNvPr id="46" name="Graphic 45" descr="Checkmark">
            <a:extLst>
              <a:ext uri="{FF2B5EF4-FFF2-40B4-BE49-F238E27FC236}">
                <a16:creationId xmlns:a16="http://schemas.microsoft.com/office/drawing/2014/main" id="{4C3CE9D1-1866-4934-BEC7-00CE7D02C1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231132"/>
            <a:ext cx="419100" cy="419100"/>
          </a:xfrm>
          <a:prstGeom prst="rect">
            <a:avLst/>
          </a:prstGeom>
        </p:spPr>
      </p:pic>
      <p:pic>
        <p:nvPicPr>
          <p:cNvPr id="47" name="Graphic 46" descr="Checkmark">
            <a:extLst>
              <a:ext uri="{FF2B5EF4-FFF2-40B4-BE49-F238E27FC236}">
                <a16:creationId xmlns:a16="http://schemas.microsoft.com/office/drawing/2014/main" id="{1DF883F7-90D1-41F8-AA83-4B2F00A4A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247461"/>
            <a:ext cx="419100" cy="419100"/>
          </a:xfrm>
          <a:prstGeom prst="rect">
            <a:avLst/>
          </a:prstGeom>
        </p:spPr>
      </p:pic>
      <p:pic>
        <p:nvPicPr>
          <p:cNvPr id="48" name="Graphic 47" descr="Checkmark">
            <a:extLst>
              <a:ext uri="{FF2B5EF4-FFF2-40B4-BE49-F238E27FC236}">
                <a16:creationId xmlns:a16="http://schemas.microsoft.com/office/drawing/2014/main" id="{746B3F62-96BD-4220-9F19-9E6DD398E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247461"/>
            <a:ext cx="419100" cy="419100"/>
          </a:xfrm>
          <a:prstGeom prst="rect">
            <a:avLst/>
          </a:prstGeom>
        </p:spPr>
      </p:pic>
      <p:pic>
        <p:nvPicPr>
          <p:cNvPr id="49" name="Graphic 48" descr="Checkmark">
            <a:extLst>
              <a:ext uri="{FF2B5EF4-FFF2-40B4-BE49-F238E27FC236}">
                <a16:creationId xmlns:a16="http://schemas.microsoft.com/office/drawing/2014/main" id="{576DFBF0-FB08-4F52-A91E-33D619D89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255516"/>
            <a:ext cx="419100" cy="419100"/>
          </a:xfrm>
          <a:prstGeom prst="rect">
            <a:avLst/>
          </a:prstGeom>
        </p:spPr>
      </p:pic>
      <p:pic>
        <p:nvPicPr>
          <p:cNvPr id="50" name="Graphic 49" descr="Checkmark">
            <a:extLst>
              <a:ext uri="{FF2B5EF4-FFF2-40B4-BE49-F238E27FC236}">
                <a16:creationId xmlns:a16="http://schemas.microsoft.com/office/drawing/2014/main" id="{9A9726F4-C9F8-4CF6-AB34-22C24CB45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255516"/>
            <a:ext cx="419100" cy="419100"/>
          </a:xfrm>
          <a:prstGeom prst="rect">
            <a:avLst/>
          </a:prstGeom>
        </p:spPr>
      </p:pic>
      <p:pic>
        <p:nvPicPr>
          <p:cNvPr id="51" name="Graphic 50" descr="Checkmark">
            <a:extLst>
              <a:ext uri="{FF2B5EF4-FFF2-40B4-BE49-F238E27FC236}">
                <a16:creationId xmlns:a16="http://schemas.microsoft.com/office/drawing/2014/main" id="{ACF3D00F-AFC5-4B5F-A7DD-BE778B3A2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239406"/>
            <a:ext cx="419100" cy="419100"/>
          </a:xfrm>
          <a:prstGeom prst="rect">
            <a:avLst/>
          </a:prstGeom>
        </p:spPr>
      </p:pic>
      <p:pic>
        <p:nvPicPr>
          <p:cNvPr id="52" name="Graphic 51" descr="Checkmark">
            <a:extLst>
              <a:ext uri="{FF2B5EF4-FFF2-40B4-BE49-F238E27FC236}">
                <a16:creationId xmlns:a16="http://schemas.microsoft.com/office/drawing/2014/main" id="{2651E6FC-F044-476B-9B01-64A8FD3B9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247461"/>
            <a:ext cx="419100" cy="419100"/>
          </a:xfrm>
          <a:prstGeom prst="rect">
            <a:avLst/>
          </a:prstGeom>
        </p:spPr>
      </p:pic>
      <p:pic>
        <p:nvPicPr>
          <p:cNvPr id="53" name="Graphic 52" descr="Checkmark">
            <a:extLst>
              <a:ext uri="{FF2B5EF4-FFF2-40B4-BE49-F238E27FC236}">
                <a16:creationId xmlns:a16="http://schemas.microsoft.com/office/drawing/2014/main" id="{B8623CCC-0526-44C5-A1DF-0D8FBEB58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247461"/>
            <a:ext cx="419100" cy="419100"/>
          </a:xfrm>
          <a:prstGeom prst="rect">
            <a:avLst/>
          </a:prstGeom>
        </p:spPr>
      </p:pic>
      <p:pic>
        <p:nvPicPr>
          <p:cNvPr id="54" name="Graphic 53" descr="Close">
            <a:extLst>
              <a:ext uri="{FF2B5EF4-FFF2-40B4-BE49-F238E27FC236}">
                <a16:creationId xmlns:a16="http://schemas.microsoft.com/office/drawing/2014/main" id="{B01AE704-C17C-4A1D-8095-72CF53C091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137" y="5255953"/>
            <a:ext cx="419100" cy="419100"/>
          </a:xfrm>
          <a:prstGeom prst="rect">
            <a:avLst/>
          </a:prstGeom>
        </p:spPr>
      </p:pic>
      <p:pic>
        <p:nvPicPr>
          <p:cNvPr id="55" name="Graphic 54" descr="Checkmark">
            <a:extLst>
              <a:ext uri="{FF2B5EF4-FFF2-40B4-BE49-F238E27FC236}">
                <a16:creationId xmlns:a16="http://schemas.microsoft.com/office/drawing/2014/main" id="{FE4CE3B9-B910-456E-A1CB-9E62E1BDE7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255516"/>
            <a:ext cx="419100" cy="419100"/>
          </a:xfrm>
          <a:prstGeom prst="rect">
            <a:avLst/>
          </a:prstGeom>
        </p:spPr>
      </p:pic>
      <p:pic>
        <p:nvPicPr>
          <p:cNvPr id="56" name="Graphic 55" descr="Checkmark">
            <a:extLst>
              <a:ext uri="{FF2B5EF4-FFF2-40B4-BE49-F238E27FC236}">
                <a16:creationId xmlns:a16="http://schemas.microsoft.com/office/drawing/2014/main" id="{5FCBE167-F206-44E3-961B-1DBCE757D4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700960"/>
            <a:ext cx="419100" cy="419100"/>
          </a:xfrm>
          <a:prstGeom prst="rect">
            <a:avLst/>
          </a:prstGeom>
        </p:spPr>
      </p:pic>
      <p:pic>
        <p:nvPicPr>
          <p:cNvPr id="57" name="Graphic 56" descr="Checkmark">
            <a:extLst>
              <a:ext uri="{FF2B5EF4-FFF2-40B4-BE49-F238E27FC236}">
                <a16:creationId xmlns:a16="http://schemas.microsoft.com/office/drawing/2014/main" id="{2B0BE1BD-DA79-4AF8-8418-588CE26BA6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700960"/>
            <a:ext cx="419100" cy="419100"/>
          </a:xfrm>
          <a:prstGeom prst="rect">
            <a:avLst/>
          </a:prstGeom>
        </p:spPr>
      </p:pic>
      <p:pic>
        <p:nvPicPr>
          <p:cNvPr id="58" name="Graphic 57" descr="Checkmark">
            <a:extLst>
              <a:ext uri="{FF2B5EF4-FFF2-40B4-BE49-F238E27FC236}">
                <a16:creationId xmlns:a16="http://schemas.microsoft.com/office/drawing/2014/main" id="{AF104A3E-82F3-43B5-9314-75287A91A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709015"/>
            <a:ext cx="419100" cy="419100"/>
          </a:xfrm>
          <a:prstGeom prst="rect">
            <a:avLst/>
          </a:prstGeom>
        </p:spPr>
      </p:pic>
      <p:pic>
        <p:nvPicPr>
          <p:cNvPr id="59" name="Graphic 58" descr="Checkmark">
            <a:extLst>
              <a:ext uri="{FF2B5EF4-FFF2-40B4-BE49-F238E27FC236}">
                <a16:creationId xmlns:a16="http://schemas.microsoft.com/office/drawing/2014/main" id="{37D76148-071A-4E52-B5AC-F9D508AF2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709015"/>
            <a:ext cx="419100" cy="419100"/>
          </a:xfrm>
          <a:prstGeom prst="rect">
            <a:avLst/>
          </a:prstGeom>
        </p:spPr>
      </p:pic>
      <p:pic>
        <p:nvPicPr>
          <p:cNvPr id="60" name="Graphic 59" descr="Checkmark">
            <a:extLst>
              <a:ext uri="{FF2B5EF4-FFF2-40B4-BE49-F238E27FC236}">
                <a16:creationId xmlns:a16="http://schemas.microsoft.com/office/drawing/2014/main" id="{8A1085DD-E87A-45A2-B1BF-5496647FE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692905"/>
            <a:ext cx="419100" cy="419100"/>
          </a:xfrm>
          <a:prstGeom prst="rect">
            <a:avLst/>
          </a:prstGeom>
        </p:spPr>
      </p:pic>
      <p:pic>
        <p:nvPicPr>
          <p:cNvPr id="61" name="Graphic 60" descr="Checkmark">
            <a:extLst>
              <a:ext uri="{FF2B5EF4-FFF2-40B4-BE49-F238E27FC236}">
                <a16:creationId xmlns:a16="http://schemas.microsoft.com/office/drawing/2014/main" id="{DAF14FFB-15BC-4479-9D21-38BD0EBD01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700960"/>
            <a:ext cx="419100" cy="419100"/>
          </a:xfrm>
          <a:prstGeom prst="rect">
            <a:avLst/>
          </a:prstGeom>
        </p:spPr>
      </p:pic>
      <p:pic>
        <p:nvPicPr>
          <p:cNvPr id="62" name="Graphic 61" descr="Checkmark">
            <a:extLst>
              <a:ext uri="{FF2B5EF4-FFF2-40B4-BE49-F238E27FC236}">
                <a16:creationId xmlns:a16="http://schemas.microsoft.com/office/drawing/2014/main" id="{402601FA-3A43-41B9-8C6D-F16B5D3E3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700960"/>
            <a:ext cx="419100" cy="419100"/>
          </a:xfrm>
          <a:prstGeom prst="rect">
            <a:avLst/>
          </a:prstGeom>
        </p:spPr>
      </p:pic>
      <p:pic>
        <p:nvPicPr>
          <p:cNvPr id="63" name="Graphic 62" descr="Checkmark">
            <a:extLst>
              <a:ext uri="{FF2B5EF4-FFF2-40B4-BE49-F238E27FC236}">
                <a16:creationId xmlns:a16="http://schemas.microsoft.com/office/drawing/2014/main" id="{E65CFDE2-4A77-4504-B9D9-E390D2FD37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717289"/>
            <a:ext cx="419100" cy="419100"/>
          </a:xfrm>
          <a:prstGeom prst="rect">
            <a:avLst/>
          </a:prstGeom>
        </p:spPr>
      </p:pic>
      <p:pic>
        <p:nvPicPr>
          <p:cNvPr id="64" name="Graphic 63" descr="Checkmark">
            <a:extLst>
              <a:ext uri="{FF2B5EF4-FFF2-40B4-BE49-F238E27FC236}">
                <a16:creationId xmlns:a16="http://schemas.microsoft.com/office/drawing/2014/main" id="{AF1C5A7A-BD59-480C-AD3A-B40848B74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717289"/>
            <a:ext cx="419100" cy="419100"/>
          </a:xfrm>
          <a:prstGeom prst="rect">
            <a:avLst/>
          </a:prstGeom>
        </p:spPr>
      </p:pic>
      <p:pic>
        <p:nvPicPr>
          <p:cNvPr id="66" name="Graphic 65" descr="Checkmark">
            <a:extLst>
              <a:ext uri="{FF2B5EF4-FFF2-40B4-BE49-F238E27FC236}">
                <a16:creationId xmlns:a16="http://schemas.microsoft.com/office/drawing/2014/main" id="{2FF23698-1137-4128-9FD6-E99AAAF11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725344"/>
            <a:ext cx="419100" cy="419100"/>
          </a:xfrm>
          <a:prstGeom prst="rect">
            <a:avLst/>
          </a:prstGeom>
        </p:spPr>
      </p:pic>
      <p:pic>
        <p:nvPicPr>
          <p:cNvPr id="67" name="Graphic 66" descr="Checkmark">
            <a:extLst>
              <a:ext uri="{FF2B5EF4-FFF2-40B4-BE49-F238E27FC236}">
                <a16:creationId xmlns:a16="http://schemas.microsoft.com/office/drawing/2014/main" id="{0E846DCD-E43A-416F-A3FC-F52D046AA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709234"/>
            <a:ext cx="419100" cy="419100"/>
          </a:xfrm>
          <a:prstGeom prst="rect">
            <a:avLst/>
          </a:prstGeom>
        </p:spPr>
      </p:pic>
      <p:pic>
        <p:nvPicPr>
          <p:cNvPr id="68" name="Graphic 67" descr="Checkmark">
            <a:extLst>
              <a:ext uri="{FF2B5EF4-FFF2-40B4-BE49-F238E27FC236}">
                <a16:creationId xmlns:a16="http://schemas.microsoft.com/office/drawing/2014/main" id="{4B9C77D7-99D8-4982-A60A-0FB5019BC1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717289"/>
            <a:ext cx="419100" cy="419100"/>
          </a:xfrm>
          <a:prstGeom prst="rect">
            <a:avLst/>
          </a:prstGeom>
        </p:spPr>
      </p:pic>
      <p:pic>
        <p:nvPicPr>
          <p:cNvPr id="69" name="Graphic 68" descr="Checkmark">
            <a:extLst>
              <a:ext uri="{FF2B5EF4-FFF2-40B4-BE49-F238E27FC236}">
                <a16:creationId xmlns:a16="http://schemas.microsoft.com/office/drawing/2014/main" id="{60169152-BE80-4D99-94B6-D53ED6EEE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717289"/>
            <a:ext cx="419100" cy="419100"/>
          </a:xfrm>
          <a:prstGeom prst="rect">
            <a:avLst/>
          </a:prstGeom>
        </p:spPr>
      </p:pic>
      <p:pic>
        <p:nvPicPr>
          <p:cNvPr id="70" name="Graphic 69" descr="Checkmark">
            <a:extLst>
              <a:ext uri="{FF2B5EF4-FFF2-40B4-BE49-F238E27FC236}">
                <a16:creationId xmlns:a16="http://schemas.microsoft.com/office/drawing/2014/main" id="{478FB023-960A-4E32-BA28-7FC650D21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720773"/>
            <a:ext cx="419100" cy="419100"/>
          </a:xfrm>
          <a:prstGeom prst="rect">
            <a:avLst/>
          </a:prstGeom>
        </p:spPr>
      </p:pic>
      <p:pic>
        <p:nvPicPr>
          <p:cNvPr id="71" name="Graphic 70" descr="Checkmark">
            <a:extLst>
              <a:ext uri="{FF2B5EF4-FFF2-40B4-BE49-F238E27FC236}">
                <a16:creationId xmlns:a16="http://schemas.microsoft.com/office/drawing/2014/main" id="{C5FE425C-C88A-44EA-BC17-4476720BAD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737102"/>
            <a:ext cx="419100" cy="419100"/>
          </a:xfrm>
          <a:prstGeom prst="rect">
            <a:avLst/>
          </a:prstGeom>
        </p:spPr>
      </p:pic>
      <p:pic>
        <p:nvPicPr>
          <p:cNvPr id="72" name="Graphic 71" descr="Checkmark">
            <a:extLst>
              <a:ext uri="{FF2B5EF4-FFF2-40B4-BE49-F238E27FC236}">
                <a16:creationId xmlns:a16="http://schemas.microsoft.com/office/drawing/2014/main" id="{F5FD12E1-F849-4D67-B870-7492F0F08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737102"/>
            <a:ext cx="419100" cy="419100"/>
          </a:xfrm>
          <a:prstGeom prst="rect">
            <a:avLst/>
          </a:prstGeom>
        </p:spPr>
      </p:pic>
      <p:pic>
        <p:nvPicPr>
          <p:cNvPr id="73" name="Graphic 72" descr="Checkmark">
            <a:extLst>
              <a:ext uri="{FF2B5EF4-FFF2-40B4-BE49-F238E27FC236}">
                <a16:creationId xmlns:a16="http://schemas.microsoft.com/office/drawing/2014/main" id="{16CB0D0B-3DEC-4A13-8DFC-7A756BAD14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745157"/>
            <a:ext cx="419100" cy="419100"/>
          </a:xfrm>
          <a:prstGeom prst="rect">
            <a:avLst/>
          </a:prstGeom>
        </p:spPr>
      </p:pic>
      <p:pic>
        <p:nvPicPr>
          <p:cNvPr id="74" name="Graphic 73" descr="Checkmark">
            <a:extLst>
              <a:ext uri="{FF2B5EF4-FFF2-40B4-BE49-F238E27FC236}">
                <a16:creationId xmlns:a16="http://schemas.microsoft.com/office/drawing/2014/main" id="{8322E57F-4335-4D30-946B-26D72B7C14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745157"/>
            <a:ext cx="419100" cy="419100"/>
          </a:xfrm>
          <a:prstGeom prst="rect">
            <a:avLst/>
          </a:prstGeom>
        </p:spPr>
      </p:pic>
      <p:pic>
        <p:nvPicPr>
          <p:cNvPr id="75" name="Graphic 74" descr="Checkmark">
            <a:extLst>
              <a:ext uri="{FF2B5EF4-FFF2-40B4-BE49-F238E27FC236}">
                <a16:creationId xmlns:a16="http://schemas.microsoft.com/office/drawing/2014/main" id="{C470C256-FBB3-4F61-ACEF-FBCFE735B0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729047"/>
            <a:ext cx="419100" cy="419100"/>
          </a:xfrm>
          <a:prstGeom prst="rect">
            <a:avLst/>
          </a:prstGeom>
        </p:spPr>
      </p:pic>
      <p:pic>
        <p:nvPicPr>
          <p:cNvPr id="76" name="Graphic 75" descr="Checkmark">
            <a:extLst>
              <a:ext uri="{FF2B5EF4-FFF2-40B4-BE49-F238E27FC236}">
                <a16:creationId xmlns:a16="http://schemas.microsoft.com/office/drawing/2014/main" id="{E22B7A6C-F89D-4902-981B-F11983075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737102"/>
            <a:ext cx="419100" cy="419100"/>
          </a:xfrm>
          <a:prstGeom prst="rect">
            <a:avLst/>
          </a:prstGeom>
        </p:spPr>
      </p:pic>
      <p:pic>
        <p:nvPicPr>
          <p:cNvPr id="77" name="Graphic 76" descr="Checkmark">
            <a:extLst>
              <a:ext uri="{FF2B5EF4-FFF2-40B4-BE49-F238E27FC236}">
                <a16:creationId xmlns:a16="http://schemas.microsoft.com/office/drawing/2014/main" id="{35177D43-37D4-497D-AC83-28C4877F05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737102"/>
            <a:ext cx="419100" cy="419100"/>
          </a:xfrm>
          <a:prstGeom prst="rect">
            <a:avLst/>
          </a:prstGeom>
        </p:spPr>
      </p:pic>
      <p:pic>
        <p:nvPicPr>
          <p:cNvPr id="79" name="Graphic 78" descr="Checkmark">
            <a:extLst>
              <a:ext uri="{FF2B5EF4-FFF2-40B4-BE49-F238E27FC236}">
                <a16:creationId xmlns:a16="http://schemas.microsoft.com/office/drawing/2014/main" id="{ACFF4AA8-CE1C-4C70-B3C8-ED65038F8C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745157"/>
            <a:ext cx="419100" cy="419100"/>
          </a:xfrm>
          <a:prstGeom prst="rect">
            <a:avLst/>
          </a:prstGeom>
        </p:spPr>
      </p:pic>
      <p:pic>
        <p:nvPicPr>
          <p:cNvPr id="80" name="Graphic 79" descr="Checkmark">
            <a:extLst>
              <a:ext uri="{FF2B5EF4-FFF2-40B4-BE49-F238E27FC236}">
                <a16:creationId xmlns:a16="http://schemas.microsoft.com/office/drawing/2014/main" id="{0D3CD0F0-0DE6-4BA7-B7B4-06D418FCE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7041" y="5737102"/>
            <a:ext cx="419100" cy="419100"/>
          </a:xfrm>
          <a:prstGeom prst="rect">
            <a:avLst/>
          </a:prstGeom>
        </p:spPr>
      </p:pic>
      <p:pic>
        <p:nvPicPr>
          <p:cNvPr id="81" name="Graphic 80" descr="Close">
            <a:extLst>
              <a:ext uri="{FF2B5EF4-FFF2-40B4-BE49-F238E27FC236}">
                <a16:creationId xmlns:a16="http://schemas.microsoft.com/office/drawing/2014/main" id="{C1860ACF-5ABD-441E-B4E5-07891D13BE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9054" y="4777414"/>
            <a:ext cx="419100" cy="419100"/>
          </a:xfrm>
          <a:prstGeom prst="rect">
            <a:avLst/>
          </a:prstGeom>
        </p:spPr>
      </p:pic>
      <p:pic>
        <p:nvPicPr>
          <p:cNvPr id="82" name="Graphic 81" descr="Close">
            <a:extLst>
              <a:ext uri="{FF2B5EF4-FFF2-40B4-BE49-F238E27FC236}">
                <a16:creationId xmlns:a16="http://schemas.microsoft.com/office/drawing/2014/main" id="{8B3BAE61-FCAE-42EC-BB09-B8989EE2AE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2640" y="5745157"/>
            <a:ext cx="419100" cy="419100"/>
          </a:xfrm>
          <a:prstGeom prst="rect">
            <a:avLst/>
          </a:prstGeom>
        </p:spPr>
      </p:pic>
    </p:spTree>
    <p:extLst>
      <p:ext uri="{BB962C8B-B14F-4D97-AF65-F5344CB8AC3E}">
        <p14:creationId xmlns:p14="http://schemas.microsoft.com/office/powerpoint/2010/main" val="8345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Learn Probability?</a:t>
            </a:r>
          </a:p>
        </p:txBody>
      </p:sp>
      <p:sp>
        <p:nvSpPr>
          <p:cNvPr id="2" name="Rectangle 1"/>
          <p:cNvSpPr/>
          <p:nvPr/>
        </p:nvSpPr>
        <p:spPr>
          <a:xfrm>
            <a:off x="601268" y="1296102"/>
            <a:ext cx="6508524" cy="3139321"/>
          </a:xfrm>
          <a:prstGeom prst="rect">
            <a:avLst/>
          </a:prstGeom>
        </p:spPr>
        <p:txBody>
          <a:bodyPr wrap="square">
            <a:spAutoFit/>
          </a:bodyPr>
          <a:lstStyle/>
          <a:p>
            <a:r>
              <a:rPr lang="en-US" dirty="0"/>
              <a:t>Probability is the building block to statistics, machine learning, data science, engineering, and several other disciplines. </a:t>
            </a:r>
          </a:p>
          <a:p>
            <a:endParaRPr lang="en-US" dirty="0"/>
          </a:p>
          <a:p>
            <a:r>
              <a:rPr lang="en-US" dirty="0"/>
              <a:t>It is common to have to make decisions with limited information; as a matter of act, this is most decisions we make. </a:t>
            </a:r>
          </a:p>
          <a:p>
            <a:endParaRPr lang="en-US" dirty="0"/>
          </a:p>
          <a:p>
            <a:r>
              <a:rPr lang="en-US" dirty="0"/>
              <a:t>Probability enables us to measure how certain we are in an outcome occurring and while this is an imperfect art, it can be immensely valuable. </a:t>
            </a:r>
          </a:p>
          <a:p>
            <a:endParaRPr lang="en-US" dirty="0"/>
          </a:p>
          <a:p>
            <a:endParaRPr lang="en-US" dirty="0"/>
          </a:p>
        </p:txBody>
      </p:sp>
      <p:pic>
        <p:nvPicPr>
          <p:cNvPr id="1026" name="Picture 2" descr="Person About to Catch Four Dices">
            <a:extLst>
              <a:ext uri="{FF2B5EF4-FFF2-40B4-BE49-F238E27FC236}">
                <a16:creationId xmlns:a16="http://schemas.microsoft.com/office/drawing/2014/main" id="{793954A7-9FB4-469D-A792-D077DCF78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5568" y="1385948"/>
            <a:ext cx="4055165" cy="27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194805" cy="4892524"/>
          </a:xfrm>
        </p:spPr>
        <p:txBody>
          <a:bodyPr>
            <a:normAutofit/>
          </a:bodyPr>
          <a:lstStyle/>
          <a:p>
            <a:pPr marL="0" indent="0">
              <a:buNone/>
            </a:pPr>
            <a:r>
              <a:rPr lang="en-US" dirty="0"/>
              <a:t>You </a:t>
            </a:r>
            <a:r>
              <a:rPr lang="en-US" i="1" dirty="0"/>
              <a:t>really</a:t>
            </a:r>
            <a:r>
              <a:rPr lang="en-US" dirty="0"/>
              <a:t> do not want to do more tests, but you consider the engineer’s argument. After all, if you flip a coin 10 times and get 8 heads, it does not mean the coin is fixed at 80%. </a:t>
            </a:r>
          </a:p>
          <a:p>
            <a:endParaRPr lang="en-US" dirty="0"/>
          </a:p>
          <a:p>
            <a:pPr marL="0" indent="0">
              <a:buNone/>
            </a:pPr>
            <a:r>
              <a:rPr lang="en-US" b="1" dirty="0"/>
              <a:t>DISCUSSION</a:t>
            </a:r>
          </a:p>
          <a:p>
            <a:pPr marL="0" indent="0">
              <a:buNone/>
            </a:pPr>
            <a:r>
              <a:rPr lang="en-US" dirty="0"/>
              <a:t>Is the success rate really 80%? </a:t>
            </a:r>
          </a:p>
          <a:p>
            <a:pPr marL="0" indent="0">
              <a:buNone/>
            </a:pPr>
            <a:endParaRPr lang="en-US" dirty="0"/>
          </a:p>
          <a:p>
            <a:pPr marL="0" indent="0">
              <a:buNone/>
            </a:pPr>
            <a:r>
              <a:rPr lang="en-US" dirty="0"/>
              <a:t>How do we determine whether 10 tests are enough to discover the underlying probability of success? </a:t>
            </a:r>
          </a:p>
          <a:p>
            <a:pPr marL="0" indent="0">
              <a:buNone/>
            </a:pPr>
            <a:endParaRPr lang="en-US" dirty="0"/>
          </a:p>
          <a:p>
            <a:pPr marL="0" indent="0">
              <a:buNone/>
            </a:pPr>
            <a:r>
              <a:rPr lang="en-US" dirty="0"/>
              <a:t>If the true success rate is 90% or more, could we see 8 out of 10 successes by chance? </a:t>
            </a:r>
          </a:p>
          <a:p>
            <a:pPr marL="0" indent="0">
              <a:buNone/>
            </a:pPr>
            <a:endParaRPr lang="en-US" dirty="0"/>
          </a:p>
          <a:p>
            <a:pPr marL="0" indent="0">
              <a:buNone/>
            </a:pPr>
            <a:r>
              <a:rPr lang="en-US" dirty="0"/>
              <a:t>Why or why not? </a:t>
            </a:r>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grpSp>
        <p:nvGrpSpPr>
          <p:cNvPr id="4" name="Group 3">
            <a:extLst>
              <a:ext uri="{FF2B5EF4-FFF2-40B4-BE49-F238E27FC236}">
                <a16:creationId xmlns:a16="http://schemas.microsoft.com/office/drawing/2014/main" id="{B7FBDBB2-16D9-410D-A1B7-EB152163E7EE}"/>
              </a:ext>
            </a:extLst>
          </p:cNvPr>
          <p:cNvGrpSpPr/>
          <p:nvPr/>
        </p:nvGrpSpPr>
        <p:grpSpPr>
          <a:xfrm>
            <a:off x="663150" y="5979958"/>
            <a:ext cx="4577019" cy="429986"/>
            <a:chOff x="615694" y="5123035"/>
            <a:chExt cx="4577019" cy="429986"/>
          </a:xfrm>
        </p:grpSpPr>
        <p:pic>
          <p:nvPicPr>
            <p:cNvPr id="19" name="Graphic 18" descr="Checkmark">
              <a:extLst>
                <a:ext uri="{FF2B5EF4-FFF2-40B4-BE49-F238E27FC236}">
                  <a16:creationId xmlns:a16="http://schemas.microsoft.com/office/drawing/2014/main" id="{A902250A-3566-4367-9A2E-3AD63E7040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94" y="5123254"/>
              <a:ext cx="419100" cy="419100"/>
            </a:xfrm>
            <a:prstGeom prst="rect">
              <a:avLst/>
            </a:prstGeom>
          </p:spPr>
        </p:pic>
        <p:pic>
          <p:nvPicPr>
            <p:cNvPr id="20" name="Graphic 19" descr="Checkmark">
              <a:extLst>
                <a:ext uri="{FF2B5EF4-FFF2-40B4-BE49-F238E27FC236}">
                  <a16:creationId xmlns:a16="http://schemas.microsoft.com/office/drawing/2014/main" id="{DDDDA401-E08A-4984-8A4E-855ECDB4D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685" y="5123254"/>
              <a:ext cx="419100" cy="419100"/>
            </a:xfrm>
            <a:prstGeom prst="rect">
              <a:avLst/>
            </a:prstGeom>
          </p:spPr>
        </p:pic>
        <p:pic>
          <p:nvPicPr>
            <p:cNvPr id="24" name="Graphic 23" descr="Checkmark">
              <a:extLst>
                <a:ext uri="{FF2B5EF4-FFF2-40B4-BE49-F238E27FC236}">
                  <a16:creationId xmlns:a16="http://schemas.microsoft.com/office/drawing/2014/main" id="{7A3C44DD-DC98-45CD-8C9A-CFE8EF905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76" y="5131309"/>
              <a:ext cx="419100" cy="419100"/>
            </a:xfrm>
            <a:prstGeom prst="rect">
              <a:avLst/>
            </a:prstGeom>
          </p:spPr>
        </p:pic>
        <p:pic>
          <p:nvPicPr>
            <p:cNvPr id="25" name="Graphic 24" descr="Checkmark">
              <a:extLst>
                <a:ext uri="{FF2B5EF4-FFF2-40B4-BE49-F238E27FC236}">
                  <a16:creationId xmlns:a16="http://schemas.microsoft.com/office/drawing/2014/main" id="{85C503FD-2453-4D36-881A-0922141BD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1667" y="5133921"/>
              <a:ext cx="419100" cy="419100"/>
            </a:xfrm>
            <a:prstGeom prst="rect">
              <a:avLst/>
            </a:prstGeom>
          </p:spPr>
        </p:pic>
        <p:pic>
          <p:nvPicPr>
            <p:cNvPr id="26" name="Graphic 25" descr="Checkmark">
              <a:extLst>
                <a:ext uri="{FF2B5EF4-FFF2-40B4-BE49-F238E27FC236}">
                  <a16:creationId xmlns:a16="http://schemas.microsoft.com/office/drawing/2014/main" id="{B6CF3EF3-0572-4BD0-834B-F1B7E4CF3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658" y="5131309"/>
              <a:ext cx="419100" cy="419100"/>
            </a:xfrm>
            <a:prstGeom prst="rect">
              <a:avLst/>
            </a:prstGeom>
          </p:spPr>
        </p:pic>
        <p:pic>
          <p:nvPicPr>
            <p:cNvPr id="27" name="Graphic 26" descr="Checkmark">
              <a:extLst>
                <a:ext uri="{FF2B5EF4-FFF2-40B4-BE49-F238E27FC236}">
                  <a16:creationId xmlns:a16="http://schemas.microsoft.com/office/drawing/2014/main" id="{70C4AAFB-6296-462B-8051-853C8F4D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7640" y="5123035"/>
              <a:ext cx="419100" cy="419100"/>
            </a:xfrm>
            <a:prstGeom prst="rect">
              <a:avLst/>
            </a:prstGeom>
          </p:spPr>
        </p:pic>
        <p:pic>
          <p:nvPicPr>
            <p:cNvPr id="28" name="Graphic 27" descr="Close">
              <a:extLst>
                <a:ext uri="{FF2B5EF4-FFF2-40B4-BE49-F238E27FC236}">
                  <a16:creationId xmlns:a16="http://schemas.microsoft.com/office/drawing/2014/main" id="{EF6E9B29-FBD0-46FB-8519-87E08442A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9631" y="5123035"/>
              <a:ext cx="419100" cy="419100"/>
            </a:xfrm>
            <a:prstGeom prst="rect">
              <a:avLst/>
            </a:prstGeom>
          </p:spPr>
        </p:pic>
        <p:pic>
          <p:nvPicPr>
            <p:cNvPr id="29" name="Graphic 28" descr="Checkmark">
              <a:extLst>
                <a:ext uri="{FF2B5EF4-FFF2-40B4-BE49-F238E27FC236}">
                  <a16:creationId xmlns:a16="http://schemas.microsoft.com/office/drawing/2014/main" id="{702CECCA-01A0-4586-BFEB-9003B5767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622" y="5131309"/>
              <a:ext cx="419100" cy="419100"/>
            </a:xfrm>
            <a:prstGeom prst="rect">
              <a:avLst/>
            </a:prstGeom>
          </p:spPr>
        </p:pic>
        <p:pic>
          <p:nvPicPr>
            <p:cNvPr id="30" name="Graphic 29" descr="Checkmark">
              <a:extLst>
                <a:ext uri="{FF2B5EF4-FFF2-40B4-BE49-F238E27FC236}">
                  <a16:creationId xmlns:a16="http://schemas.microsoft.com/office/drawing/2014/main" id="{93DF8998-205B-4DC4-83CB-52EBE8C90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613" y="5123035"/>
              <a:ext cx="419100" cy="419100"/>
            </a:xfrm>
            <a:prstGeom prst="rect">
              <a:avLst/>
            </a:prstGeom>
          </p:spPr>
        </p:pic>
        <p:pic>
          <p:nvPicPr>
            <p:cNvPr id="31" name="Graphic 30" descr="Close">
              <a:extLst>
                <a:ext uri="{FF2B5EF4-FFF2-40B4-BE49-F238E27FC236}">
                  <a16:creationId xmlns:a16="http://schemas.microsoft.com/office/drawing/2014/main" id="{178AD0DE-FD65-40ED-84FE-99B34E9AD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41666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Getting more data is always helpful, but sometimes expense and availability prevents us from doing so. </a:t>
            </a:r>
          </a:p>
          <a:p>
            <a:pPr marL="0" indent="0">
              <a:buNone/>
            </a:pPr>
            <a:endParaRPr lang="en-US" dirty="0"/>
          </a:p>
          <a:p>
            <a:pPr marL="0" indent="0">
              <a:buNone/>
            </a:pPr>
            <a:r>
              <a:rPr lang="en-US" dirty="0"/>
              <a:t>In situations where data is limited, a Bayesian approach can be advantageous over a Frequentist one. </a:t>
            </a:r>
          </a:p>
          <a:p>
            <a:pPr marL="0" indent="0">
              <a:buNone/>
            </a:pPr>
            <a:endParaRPr lang="en-US" dirty="0"/>
          </a:p>
          <a:p>
            <a:pPr marL="0" indent="0">
              <a:buNone/>
            </a:pPr>
            <a:r>
              <a:rPr lang="en-US" dirty="0"/>
              <a:t>Think about the probabilities of probabilities… if an event inherently has a 90% probability of occurring, what is the likelihood I would get 8/10 successes? </a:t>
            </a:r>
          </a:p>
          <a:p>
            <a:pPr marL="0" indent="0">
              <a:buNone/>
            </a:pPr>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CFACF709-8CFD-4BC9-A3F7-BE5BA5D6C8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DEE1729C-AFBE-4419-81F0-4E6CDBAF19C6}"/>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37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Let’s first consider the </a:t>
            </a:r>
            <a:r>
              <a:rPr lang="en-US" b="1" dirty="0">
                <a:solidFill>
                  <a:srgbClr val="FF0000"/>
                </a:solidFill>
              </a:rPr>
              <a:t>binomial distribution </a:t>
            </a:r>
            <a:r>
              <a:rPr lang="en-US" dirty="0"/>
              <a:t>to the right, which shows the </a:t>
            </a:r>
            <a:r>
              <a:rPr lang="en-US" i="1" dirty="0"/>
              <a:t>y</a:t>
            </a:r>
            <a:r>
              <a:rPr lang="en-US" dirty="0"/>
              <a:t> </a:t>
            </a:r>
            <a:r>
              <a:rPr lang="en-US" i="1" dirty="0"/>
              <a:t>likelihood</a:t>
            </a:r>
            <a:r>
              <a:rPr lang="en-US" dirty="0"/>
              <a:t> of</a:t>
            </a:r>
            <a:r>
              <a:rPr lang="en-US" i="1" dirty="0"/>
              <a:t> x successes </a:t>
            </a:r>
            <a:r>
              <a:rPr lang="en-US" dirty="0"/>
              <a:t>when the probability of success is 90% and there are 10 trials. </a:t>
            </a:r>
          </a:p>
          <a:p>
            <a:pPr marL="0" indent="0">
              <a:buNone/>
            </a:pPr>
            <a:endParaRPr lang="en-US" dirty="0"/>
          </a:p>
          <a:p>
            <a:pPr marL="0" indent="0">
              <a:buNone/>
            </a:pPr>
            <a:r>
              <a:rPr lang="en-US" dirty="0"/>
              <a:t>Each bar represents the probability of getting x successes. </a:t>
            </a:r>
          </a:p>
          <a:p>
            <a:pPr marL="0" indent="0">
              <a:buNone/>
            </a:pPr>
            <a:endParaRPr lang="en-US" dirty="0"/>
          </a:p>
          <a:p>
            <a:pPr marL="0" indent="0">
              <a:buNone/>
            </a:pPr>
            <a:r>
              <a:rPr lang="en-US" dirty="0"/>
              <a:t>If the probability of success is 90%, there is a 19.37% probability I will get 8 successes out of 10 trials. </a:t>
            </a:r>
          </a:p>
          <a:p>
            <a:pPr marL="0" indent="0">
              <a:buNone/>
            </a:pPr>
            <a:endParaRPr lang="en-US" dirty="0"/>
          </a:p>
          <a:p>
            <a:pPr marL="0" indent="0">
              <a:buNone/>
            </a:pPr>
            <a:r>
              <a:rPr lang="en-US" dirty="0"/>
              <a:t>Notice that all the outcomes add up to 1.0, or 100%, so this is a </a:t>
            </a:r>
            <a:r>
              <a:rPr lang="en-US" b="1" dirty="0">
                <a:solidFill>
                  <a:srgbClr val="FF0000"/>
                </a:solidFill>
              </a:rPr>
              <a:t>probability distribution</a:t>
            </a:r>
            <a:r>
              <a:rPr lang="en-US" dirty="0"/>
              <a:t>.</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042"/>
            <a:ext cx="6770915" cy="4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How would I calculate the probability of 8 or less successes? </a:t>
            </a:r>
          </a:p>
          <a:p>
            <a:pPr marL="0" indent="0">
              <a:buNone/>
            </a:pPr>
            <a:endParaRPr lang="en-US" dirty="0"/>
          </a:p>
          <a:p>
            <a:pPr marL="0" indent="0">
              <a:buNone/>
            </a:pPr>
            <a:r>
              <a:rPr lang="en-US" dirty="0"/>
              <a:t>Sum the probabilities (the bars in red) and you will find the probability of 8 or less successes to be 26.39%</a:t>
            </a:r>
          </a:p>
          <a:p>
            <a:pPr marL="0" indent="0">
              <a:buNone/>
            </a:pPr>
            <a:endParaRPr lang="en-US" dirty="0"/>
          </a:p>
          <a:p>
            <a:pPr marL="0" indent="0">
              <a:buNone/>
            </a:pPr>
            <a:r>
              <a:rPr lang="en-US" dirty="0"/>
              <a:t>If we are interested in having 90% or greater success, then the probability of seeing less than 90% success is 26.39% </a:t>
            </a:r>
            <a:r>
              <a:rPr lang="en-US" b="1" u="sng" dirty="0"/>
              <a:t>EVEN IF</a:t>
            </a:r>
            <a:r>
              <a:rPr lang="en-US" dirty="0"/>
              <a:t> each outcome has a  90% success rate.  </a:t>
            </a:r>
          </a:p>
          <a:p>
            <a:pPr marL="0" indent="0">
              <a:buNone/>
            </a:pPr>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8206-F14E-402B-88B2-28031AFD30C6}"/>
              </a:ext>
            </a:extLst>
          </p:cNvPr>
          <p:cNvSpPr>
            <a:spLocks noGrp="1"/>
          </p:cNvSpPr>
          <p:nvPr>
            <p:ph type="title"/>
          </p:nvPr>
        </p:nvSpPr>
        <p:spPr/>
        <p:txBody>
          <a:bodyPr/>
          <a:lstStyle/>
          <a:p>
            <a:r>
              <a:rPr lang="en-US" dirty="0"/>
              <a:t>Binomial Distribution in Python</a:t>
            </a:r>
          </a:p>
        </p:txBody>
      </p:sp>
      <p:sp>
        <p:nvSpPr>
          <p:cNvPr id="3" name="Rectangle 1">
            <a:extLst>
              <a:ext uri="{FF2B5EF4-FFF2-40B4-BE49-F238E27FC236}">
                <a16:creationId xmlns:a16="http://schemas.microsoft.com/office/drawing/2014/main" id="{04472EE9-BAC5-4DCD-A61E-533A52F65B45}"/>
              </a:ext>
            </a:extLst>
          </p:cNvPr>
          <p:cNvSpPr>
            <a:spLocks noChangeArrowheads="1"/>
          </p:cNvSpPr>
          <p:nvPr/>
        </p:nvSpPr>
        <p:spPr bwMode="auto">
          <a:xfrm>
            <a:off x="1097090" y="2322074"/>
            <a:ext cx="4762072"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binom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10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p = </a:t>
            </a:r>
            <a:r>
              <a:rPr kumimoji="0" lang="en-US" altLang="en-US" sz="1400" b="0" i="0" u="none" strike="noStrike" cap="none" normalizeH="0" baseline="0" dirty="0">
                <a:ln>
                  <a:noFill/>
                </a:ln>
                <a:solidFill>
                  <a:srgbClr val="0000FF"/>
                </a:solidFill>
                <a:effectLst/>
                <a:latin typeface="JetBrains Mono"/>
              </a:rPr>
              <a:t>0.9</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x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probability = </a:t>
            </a:r>
            <a:r>
              <a:rPr kumimoji="0" lang="en-US" altLang="en-US" sz="1400" b="0" i="0" u="none" strike="noStrike" cap="none" normalizeH="0" baseline="0" dirty="0" err="1">
                <a:ln>
                  <a:noFill/>
                </a:ln>
                <a:solidFill>
                  <a:srgbClr val="000000"/>
                </a:solidFill>
                <a:effectLst/>
                <a:latin typeface="JetBrains Mono"/>
              </a:rPr>
              <a:t>binom.pmf</a:t>
            </a:r>
            <a:r>
              <a:rPr kumimoji="0" lang="en-US" altLang="en-US" sz="1400" b="0" i="0" u="none" strike="noStrike" cap="none" normalizeH="0" baseline="0" dirty="0">
                <a:ln>
                  <a:noFill/>
                </a:ln>
                <a:solidFill>
                  <a:srgbClr val="000000"/>
                </a:solidFill>
                <a:effectLst/>
                <a:latin typeface="JetBrains Mono"/>
              </a:rPr>
              <a:t>(x, n, p)</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"{0} - {1}"</a:t>
            </a:r>
            <a:r>
              <a:rPr kumimoji="0" lang="en-US" altLang="en-US" sz="1400" b="0" i="0" u="none" strike="noStrike" cap="none" normalizeH="0" baseline="0" dirty="0">
                <a:ln>
                  <a:noFill/>
                </a:ln>
                <a:solidFill>
                  <a:srgbClr val="000000"/>
                </a:solidFill>
                <a:effectLst/>
                <a:latin typeface="JetBrains Mono"/>
              </a:rPr>
              <a:t>.format(x, probability))</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3C6276B-C158-4C46-8B7B-3E804E9B2F29}"/>
              </a:ext>
            </a:extLst>
          </p:cNvPr>
          <p:cNvSpPr txBox="1"/>
          <p:nvPr/>
        </p:nvSpPr>
        <p:spPr>
          <a:xfrm>
            <a:off x="7858431" y="2188510"/>
            <a:ext cx="3834874" cy="3139321"/>
          </a:xfrm>
          <a:prstGeom prst="rect">
            <a:avLst/>
          </a:prstGeom>
          <a:noFill/>
        </p:spPr>
        <p:txBody>
          <a:bodyPr wrap="square">
            <a:spAutoFit/>
          </a:bodyPr>
          <a:lstStyle/>
          <a:p>
            <a:r>
              <a:rPr lang="en-US" dirty="0"/>
              <a:t>0 - 9.99999999999996e-11</a:t>
            </a:r>
          </a:p>
          <a:p>
            <a:r>
              <a:rPr lang="en-US" dirty="0"/>
              <a:t>1 - 8.999999999999996e-09</a:t>
            </a:r>
          </a:p>
          <a:p>
            <a:r>
              <a:rPr lang="en-US" dirty="0"/>
              <a:t>2 - 3.644999999999996e-07</a:t>
            </a:r>
          </a:p>
          <a:p>
            <a:r>
              <a:rPr lang="en-US" dirty="0"/>
              <a:t>3 - 8.748000000000003e-06</a:t>
            </a:r>
          </a:p>
          <a:p>
            <a:r>
              <a:rPr lang="en-US" dirty="0"/>
              <a:t>4 - 0.0001377809999999999</a:t>
            </a:r>
          </a:p>
          <a:p>
            <a:r>
              <a:rPr lang="en-US" dirty="0"/>
              <a:t>5 - 0.0014880347999999988</a:t>
            </a:r>
          </a:p>
          <a:p>
            <a:r>
              <a:rPr lang="en-US" dirty="0"/>
              <a:t>6 - 0.011160260999999996</a:t>
            </a:r>
          </a:p>
          <a:p>
            <a:r>
              <a:rPr lang="en-US" dirty="0"/>
              <a:t>7 - 0.05739562800000001</a:t>
            </a:r>
          </a:p>
          <a:p>
            <a:r>
              <a:rPr lang="en-US" dirty="0"/>
              <a:t>8 - 0.19371024449999993</a:t>
            </a:r>
          </a:p>
          <a:p>
            <a:r>
              <a:rPr lang="en-US" dirty="0"/>
              <a:t>9 - 0.38742048900000037</a:t>
            </a:r>
          </a:p>
          <a:p>
            <a:r>
              <a:rPr lang="en-US" dirty="0"/>
              <a:t>10 - 0.34867844010000004</a:t>
            </a:r>
          </a:p>
        </p:txBody>
      </p:sp>
    </p:spTree>
    <p:extLst>
      <p:ext uri="{BB962C8B-B14F-4D97-AF65-F5344CB8AC3E}">
        <p14:creationId xmlns:p14="http://schemas.microsoft.com/office/powerpoint/2010/main" val="532938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So there is a 26.39% chance the engineer is correct, </a:t>
            </a:r>
            <a:r>
              <a:rPr lang="en-US" b="1" i="1" u="sng" dirty="0"/>
              <a:t>ASSUMING</a:t>
            </a:r>
            <a:r>
              <a:rPr lang="en-US" dirty="0"/>
              <a:t> each success has a 90% success rate.  </a:t>
            </a:r>
          </a:p>
          <a:p>
            <a:pPr marL="0" indent="0">
              <a:buNone/>
            </a:pPr>
            <a:endParaRPr lang="en-US" dirty="0"/>
          </a:p>
          <a:p>
            <a:pPr marL="0" indent="0">
              <a:buNone/>
            </a:pPr>
            <a:r>
              <a:rPr lang="en-US" dirty="0"/>
              <a:t>This is informative showing it’s 26.39% possible to see 8 or less successes with an underlying 90% probability.</a:t>
            </a:r>
          </a:p>
          <a:p>
            <a:pPr marL="0" indent="0">
              <a:buNone/>
            </a:pPr>
            <a:endParaRPr lang="en-US" dirty="0"/>
          </a:p>
          <a:p>
            <a:pPr marL="0" indent="0">
              <a:buNone/>
            </a:pPr>
            <a:r>
              <a:rPr lang="en-US" dirty="0"/>
              <a:t>But notice that our model </a:t>
            </a:r>
            <a:r>
              <a:rPr lang="en-US" b="1" i="1" u="sng" dirty="0"/>
              <a:t>ASSUMED</a:t>
            </a:r>
            <a:r>
              <a:rPr lang="en-US" dirty="0"/>
              <a:t> the probability of success is 90%. What if we flipped the question and explored other probabilities besides 90%, and how likely each would produce 8/10 successes?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b="1" dirty="0"/>
              <a:t>Here’s another way to look at this: </a:t>
            </a:r>
            <a:r>
              <a:rPr lang="en-US" dirty="0"/>
              <a:t>consider all underlying rates of success and how likely each is to produce 8/10 successes.</a:t>
            </a:r>
          </a:p>
          <a:p>
            <a:pPr marL="0" indent="0">
              <a:buNone/>
            </a:pPr>
            <a:endParaRPr lang="en-US" dirty="0"/>
          </a:p>
          <a:p>
            <a:pPr marL="0" indent="0">
              <a:buNone/>
            </a:pPr>
            <a:r>
              <a:rPr lang="en-US" dirty="0"/>
              <a:t>This is the </a:t>
            </a:r>
            <a:r>
              <a:rPr lang="en-US" b="1" dirty="0">
                <a:solidFill>
                  <a:srgbClr val="FF0000"/>
                </a:solidFill>
              </a:rPr>
              <a:t>beta distribution</a:t>
            </a:r>
            <a:r>
              <a:rPr lang="en-US" dirty="0"/>
              <a:t>, which allows us to see the probabilities of probabilities given so many successes and failures.</a:t>
            </a:r>
          </a:p>
          <a:p>
            <a:pPr marL="0" indent="0">
              <a:buNone/>
            </a:pPr>
            <a:endParaRPr lang="en-US" dirty="0"/>
          </a:p>
          <a:p>
            <a:pPr marL="0" indent="0">
              <a:buNone/>
            </a:pPr>
            <a:r>
              <a:rPr lang="en-US" dirty="0"/>
              <a:t>To the right shows the range of likelihoods for each actual rate of success, when 10 trials yields 8 successes. </a:t>
            </a:r>
          </a:p>
          <a:p>
            <a:endParaRPr lang="en-US" dirty="0"/>
          </a:p>
          <a:p>
            <a:pPr marL="0" indent="0">
              <a:buNone/>
            </a:pPr>
            <a:r>
              <a:rPr lang="en-US" dirty="0"/>
              <a:t>The beta distribution accepts two arguments, the </a:t>
            </a:r>
            <a:r>
              <a:rPr lang="en-US" b="1" dirty="0">
                <a:solidFill>
                  <a:srgbClr val="FF0000"/>
                </a:solidFill>
              </a:rPr>
              <a:t>alpha</a:t>
            </a:r>
            <a:r>
              <a:rPr lang="en-US" dirty="0"/>
              <a:t> which is the number of successes, and the </a:t>
            </a:r>
            <a:r>
              <a:rPr lang="en-US" b="1" dirty="0">
                <a:solidFill>
                  <a:srgbClr val="FF0000"/>
                </a:solidFill>
              </a:rPr>
              <a:t>beta</a:t>
            </a:r>
            <a:r>
              <a:rPr lang="en-US" b="1" dirty="0"/>
              <a:t> </a:t>
            </a:r>
            <a:r>
              <a:rPr lang="en-US" dirty="0"/>
              <a:t>which is the number of failures. </a:t>
            </a:r>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5105" cy="523220"/>
          </a:xfrm>
          <a:prstGeom prst="rect">
            <a:avLst/>
          </a:prstGeom>
        </p:spPr>
        <p:txBody>
          <a:bodyPr wrap="none">
            <a:spAutoFit/>
          </a:bodyPr>
          <a:lstStyle/>
          <a:p>
            <a:r>
              <a:rPr lang="en-US" sz="1400" dirty="0">
                <a:hlinkClick r:id="rId3"/>
              </a:rPr>
              <a:t>https://www.desmos.com/calculator/zyranflxo4</a:t>
            </a:r>
            <a:endParaRPr lang="en-US" sz="1400" dirty="0"/>
          </a:p>
          <a:p>
            <a:endParaRPr lang="en-US" sz="1400" dirty="0"/>
          </a:p>
        </p:txBody>
      </p:sp>
      <p:grpSp>
        <p:nvGrpSpPr>
          <p:cNvPr id="6" name="Group 5">
            <a:extLst>
              <a:ext uri="{FF2B5EF4-FFF2-40B4-BE49-F238E27FC236}">
                <a16:creationId xmlns:a16="http://schemas.microsoft.com/office/drawing/2014/main" id="{9D351A56-C67B-40A1-BEA2-FED0FFE98DE9}"/>
              </a:ext>
            </a:extLst>
          </p:cNvPr>
          <p:cNvGrpSpPr/>
          <p:nvPr/>
        </p:nvGrpSpPr>
        <p:grpSpPr>
          <a:xfrm>
            <a:off x="539496" y="5422392"/>
            <a:ext cx="4577019" cy="429986"/>
            <a:chOff x="615694" y="5123035"/>
            <a:chExt cx="4577019" cy="429986"/>
          </a:xfrm>
        </p:grpSpPr>
        <p:pic>
          <p:nvPicPr>
            <p:cNvPr id="7" name="Graphic 6" descr="Checkmark">
              <a:extLst>
                <a:ext uri="{FF2B5EF4-FFF2-40B4-BE49-F238E27FC236}">
                  <a16:creationId xmlns:a16="http://schemas.microsoft.com/office/drawing/2014/main" id="{F3445D8F-03DB-4159-A20C-A7B21C75A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94" y="5123254"/>
              <a:ext cx="419100" cy="419100"/>
            </a:xfrm>
            <a:prstGeom prst="rect">
              <a:avLst/>
            </a:prstGeom>
          </p:spPr>
        </p:pic>
        <p:pic>
          <p:nvPicPr>
            <p:cNvPr id="8" name="Graphic 7" descr="Checkmark">
              <a:extLst>
                <a:ext uri="{FF2B5EF4-FFF2-40B4-BE49-F238E27FC236}">
                  <a16:creationId xmlns:a16="http://schemas.microsoft.com/office/drawing/2014/main" id="{CF75E634-A2CF-43E9-9730-35198B6BD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85" y="5123254"/>
              <a:ext cx="419100" cy="419100"/>
            </a:xfrm>
            <a:prstGeom prst="rect">
              <a:avLst/>
            </a:prstGeom>
          </p:spPr>
        </p:pic>
        <p:pic>
          <p:nvPicPr>
            <p:cNvPr id="9" name="Graphic 8" descr="Checkmark">
              <a:extLst>
                <a:ext uri="{FF2B5EF4-FFF2-40B4-BE49-F238E27FC236}">
                  <a16:creationId xmlns:a16="http://schemas.microsoft.com/office/drawing/2014/main" id="{847699F0-FE3C-4D92-86C1-A00D6C20A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9676" y="5131309"/>
              <a:ext cx="419100" cy="419100"/>
            </a:xfrm>
            <a:prstGeom prst="rect">
              <a:avLst/>
            </a:prstGeom>
          </p:spPr>
        </p:pic>
        <p:pic>
          <p:nvPicPr>
            <p:cNvPr id="10" name="Graphic 9" descr="Checkmark">
              <a:extLst>
                <a:ext uri="{FF2B5EF4-FFF2-40B4-BE49-F238E27FC236}">
                  <a16:creationId xmlns:a16="http://schemas.microsoft.com/office/drawing/2014/main" id="{9B2E5D0F-06F4-4874-A0D3-9E359E9B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667" y="5133921"/>
              <a:ext cx="419100" cy="419100"/>
            </a:xfrm>
            <a:prstGeom prst="rect">
              <a:avLst/>
            </a:prstGeom>
          </p:spPr>
        </p:pic>
        <p:pic>
          <p:nvPicPr>
            <p:cNvPr id="11" name="Graphic 10" descr="Checkmark">
              <a:extLst>
                <a:ext uri="{FF2B5EF4-FFF2-40B4-BE49-F238E27FC236}">
                  <a16:creationId xmlns:a16="http://schemas.microsoft.com/office/drawing/2014/main" id="{05952314-40DB-49D0-BC86-6AE2FE30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3658" y="5131309"/>
              <a:ext cx="419100" cy="419100"/>
            </a:xfrm>
            <a:prstGeom prst="rect">
              <a:avLst/>
            </a:prstGeom>
          </p:spPr>
        </p:pic>
        <p:pic>
          <p:nvPicPr>
            <p:cNvPr id="12" name="Graphic 11" descr="Checkmark">
              <a:extLst>
                <a:ext uri="{FF2B5EF4-FFF2-40B4-BE49-F238E27FC236}">
                  <a16:creationId xmlns:a16="http://schemas.microsoft.com/office/drawing/2014/main" id="{6738D964-6C00-4248-9865-922A155E7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7640" y="5123035"/>
              <a:ext cx="419100" cy="419100"/>
            </a:xfrm>
            <a:prstGeom prst="rect">
              <a:avLst/>
            </a:prstGeom>
          </p:spPr>
        </p:pic>
        <p:pic>
          <p:nvPicPr>
            <p:cNvPr id="13" name="Graphic 12" descr="Close">
              <a:extLst>
                <a:ext uri="{FF2B5EF4-FFF2-40B4-BE49-F238E27FC236}">
                  <a16:creationId xmlns:a16="http://schemas.microsoft.com/office/drawing/2014/main" id="{BBA7A582-09C3-4B5B-9D69-8A43E9F4B8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9631" y="5123035"/>
              <a:ext cx="419100" cy="419100"/>
            </a:xfrm>
            <a:prstGeom prst="rect">
              <a:avLst/>
            </a:prstGeom>
          </p:spPr>
        </p:pic>
        <p:pic>
          <p:nvPicPr>
            <p:cNvPr id="14" name="Graphic 13" descr="Checkmark">
              <a:extLst>
                <a:ext uri="{FF2B5EF4-FFF2-40B4-BE49-F238E27FC236}">
                  <a16:creationId xmlns:a16="http://schemas.microsoft.com/office/drawing/2014/main" id="{5EA8F622-96F9-458D-A234-4890D5F4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622" y="5131309"/>
              <a:ext cx="419100" cy="419100"/>
            </a:xfrm>
            <a:prstGeom prst="rect">
              <a:avLst/>
            </a:prstGeom>
          </p:spPr>
        </p:pic>
        <p:pic>
          <p:nvPicPr>
            <p:cNvPr id="15" name="Graphic 14" descr="Checkmark">
              <a:extLst>
                <a:ext uri="{FF2B5EF4-FFF2-40B4-BE49-F238E27FC236}">
                  <a16:creationId xmlns:a16="http://schemas.microsoft.com/office/drawing/2014/main" id="{F41585AA-7B31-43B5-AE08-06298A970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613" y="5123035"/>
              <a:ext cx="419100" cy="419100"/>
            </a:xfrm>
            <a:prstGeom prst="rect">
              <a:avLst/>
            </a:prstGeom>
          </p:spPr>
        </p:pic>
        <p:pic>
          <p:nvPicPr>
            <p:cNvPr id="16" name="Graphic 15" descr="Close">
              <a:extLst>
                <a:ext uri="{FF2B5EF4-FFF2-40B4-BE49-F238E27FC236}">
                  <a16:creationId xmlns:a16="http://schemas.microsoft.com/office/drawing/2014/main" id="{30D11742-A06D-49A0-9251-A9116CB5D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2290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776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3673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pPr marL="0" indent="0">
              <a:buNone/>
            </a:pPr>
            <a:endParaRPr lang="en-US" dirty="0"/>
          </a:p>
          <a:p>
            <a:pPr marL="0" indent="0">
              <a:buNone/>
            </a:pPr>
            <a:r>
              <a:rPr lang="en-US" dirty="0"/>
              <a:t>Given these numbers, is it worth doing more tests?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2553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Probability and statistics often get confused and said interchangeably, but there is a distinction.</a:t>
            </a:r>
          </a:p>
          <a:p>
            <a:r>
              <a:rPr lang="en-US" b="1" dirty="0">
                <a:solidFill>
                  <a:srgbClr val="FF0000"/>
                </a:solidFill>
              </a:rPr>
              <a:t>Probability</a:t>
            </a:r>
            <a:r>
              <a:rPr lang="en-US" dirty="0"/>
              <a:t> is solely about studying likelihood.</a:t>
            </a:r>
          </a:p>
          <a:p>
            <a:r>
              <a:rPr lang="en-US" b="1" dirty="0">
                <a:solidFill>
                  <a:srgbClr val="FF0000"/>
                </a:solidFill>
              </a:rPr>
              <a:t>Statistics</a:t>
            </a:r>
            <a:r>
              <a:rPr lang="en-US" dirty="0"/>
              <a:t> utilizes data to discover likelihood. </a:t>
            </a:r>
          </a:p>
          <a:p>
            <a:pPr marL="0" indent="0">
              <a:buNone/>
            </a:pPr>
            <a:r>
              <a:rPr lang="en-US" b="1" dirty="0"/>
              <a:t>In practicality, these two things are going to be tightly tied together, as one can argue it is hard to have probability without data. </a:t>
            </a:r>
          </a:p>
          <a:p>
            <a:pPr marL="0" indent="0">
              <a:buNone/>
            </a:pPr>
            <a:r>
              <a:rPr lang="en-US" b="1" dirty="0"/>
              <a:t>We will put more emphasis on probability in this class, but we will work with data and statistics where it makes sense.</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versus Statistics </a:t>
            </a:r>
          </a:p>
        </p:txBody>
      </p:sp>
      <p:pic>
        <p:nvPicPr>
          <p:cNvPr id="4098" name="Picture 2">
            <a:extLst>
              <a:ext uri="{FF2B5EF4-FFF2-40B4-BE49-F238E27FC236}">
                <a16:creationId xmlns:a16="http://schemas.microsoft.com/office/drawing/2014/main" id="{9D0081D6-A5B1-443D-972F-C34A9A33C6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712421" y="1616986"/>
            <a:ext cx="2853414" cy="28534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2660C5-5DD8-4374-9D7E-11999E25343B}"/>
              </a:ext>
            </a:extLst>
          </p:cNvPr>
          <p:cNvSpPr txBox="1"/>
          <p:nvPr/>
        </p:nvSpPr>
        <p:spPr>
          <a:xfrm>
            <a:off x="8712422" y="4558921"/>
            <a:ext cx="2853414" cy="646331"/>
          </a:xfrm>
          <a:prstGeom prst="rect">
            <a:avLst/>
          </a:prstGeom>
          <a:noFill/>
        </p:spPr>
        <p:txBody>
          <a:bodyPr wrap="square" rtlCol="0">
            <a:spAutoFit/>
          </a:bodyPr>
          <a:lstStyle/>
          <a:p>
            <a:r>
              <a:rPr lang="en-US" sz="1200" i="1" dirty="0"/>
              <a:t>A normal distribution is a probability tool, but it becomes statistical when it is fit to data points. </a:t>
            </a:r>
          </a:p>
        </p:txBody>
      </p:sp>
    </p:spTree>
    <p:extLst>
      <p:ext uri="{BB962C8B-B14F-4D97-AF65-F5344CB8AC3E}">
        <p14:creationId xmlns:p14="http://schemas.microsoft.com/office/powerpoint/2010/main" val="23328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273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46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pPr marL="0" indent="0">
              <a:buNone/>
            </a:pPr>
            <a:r>
              <a:rPr lang="en-US" dirty="0"/>
              <a:t>But it may be a risk! Judging just by the numbers, we may just want to abandon testing because there’s a 77.5% chance the test truly failed to meet the 90% success rate.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350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Let’s say our CFO granted funding for 26 more tests and wanted to take that risk.  </a:t>
            </a:r>
          </a:p>
          <a:p>
            <a:pPr marL="0" indent="0">
              <a:buNone/>
            </a:pPr>
            <a:endParaRPr lang="en-US" dirty="0"/>
          </a:p>
          <a:p>
            <a:pPr marL="0" indent="0">
              <a:buNone/>
            </a:pPr>
            <a:r>
              <a:rPr lang="en-US" dirty="0"/>
              <a:t>Accumulating on top of the 8 successes and 2 failures, we now have 30 successes and 6 failures. </a:t>
            </a:r>
          </a:p>
          <a:p>
            <a:pPr marL="0" indent="0">
              <a:buNone/>
            </a:pPr>
            <a:endParaRPr lang="en-US" dirty="0"/>
          </a:p>
          <a:p>
            <a:pPr marL="0" indent="0">
              <a:buNone/>
            </a:pPr>
            <a:r>
              <a:rPr lang="en-US" dirty="0"/>
              <a:t>Notice our beta distribution got a lot narrower, giving us a stronger </a:t>
            </a:r>
            <a:r>
              <a:rPr lang="en-US" b="1" dirty="0">
                <a:solidFill>
                  <a:srgbClr val="FF0000"/>
                </a:solidFill>
              </a:rPr>
              <a:t>credible interval</a:t>
            </a:r>
            <a:r>
              <a:rPr lang="en-US" dirty="0"/>
              <a:t>.</a:t>
            </a:r>
          </a:p>
          <a:p>
            <a:pPr marL="0" indent="0">
              <a:buNone/>
            </a:pPr>
            <a:endParaRPr lang="en-US" dirty="0"/>
          </a:p>
          <a:p>
            <a:pPr marL="0" indent="0">
              <a:buNone/>
            </a:pPr>
            <a:r>
              <a:rPr lang="en-US" dirty="0"/>
              <a:t>The probability of the underlying success rate being less than 90% is now 86.8%, leaving only 14.2% possibility that our system meets requirements. </a:t>
            </a:r>
          </a:p>
          <a:p>
            <a:pPr marL="0" indent="0">
              <a:buNone/>
            </a:pPr>
            <a:endParaRPr lang="en-US" dirty="0"/>
          </a:p>
          <a:p>
            <a:pPr marL="0" indent="0">
              <a:buNone/>
            </a:pPr>
            <a:r>
              <a:rPr lang="en-US" dirty="0"/>
              <a:t>At this point, it may be time to abandon testing and go back to the drawing board, unless you want to continue gambling on that 14.2%! </a:t>
            </a:r>
          </a:p>
          <a:p>
            <a:pPr marL="0" indent="0">
              <a:buNone/>
            </a:pPr>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67753" cy="523220"/>
          </a:xfrm>
          <a:prstGeom prst="rect">
            <a:avLst/>
          </a:prstGeom>
        </p:spPr>
        <p:txBody>
          <a:bodyPr wrap="none">
            <a:spAutoFit/>
          </a:bodyPr>
          <a:lstStyle/>
          <a:p>
            <a:r>
              <a:rPr lang="en-US" sz="1400" dirty="0">
                <a:hlinkClick r:id="rId3"/>
              </a:rPr>
              <a:t>https://www.desmos.com/calculator/xnpjwqclnc</a:t>
            </a:r>
            <a:endParaRPr lang="en-US" sz="1400" dirty="0"/>
          </a:p>
          <a:p>
            <a:endParaRPr lang="en-US" sz="1400" dirty="0"/>
          </a:p>
        </p:txBody>
      </p:sp>
    </p:spTree>
    <p:extLst>
      <p:ext uri="{BB962C8B-B14F-4D97-AF65-F5344CB8AC3E}">
        <p14:creationId xmlns:p14="http://schemas.microsoft.com/office/powerpoint/2010/main" val="2028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2CE6-2318-4A52-9A5E-D3A47B03AD53}"/>
              </a:ext>
            </a:extLst>
          </p:cNvPr>
          <p:cNvSpPr>
            <a:spLocks noGrp="1"/>
          </p:cNvSpPr>
          <p:nvPr>
            <p:ph type="title"/>
          </p:nvPr>
        </p:nvSpPr>
        <p:spPr/>
        <p:txBody>
          <a:bodyPr/>
          <a:lstStyle/>
          <a:p>
            <a:r>
              <a:rPr lang="en-US" dirty="0"/>
              <a:t>Beta Distribution in Python</a:t>
            </a:r>
          </a:p>
        </p:txBody>
      </p:sp>
      <p:sp>
        <p:nvSpPr>
          <p:cNvPr id="3" name="Rectangle 1">
            <a:extLst>
              <a:ext uri="{FF2B5EF4-FFF2-40B4-BE49-F238E27FC236}">
                <a16:creationId xmlns:a16="http://schemas.microsoft.com/office/drawing/2014/main" id="{1CF6A427-8193-4370-88A6-17F54F2AB95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C789245B-6FBD-48F8-96BC-71FA3F89CB7D}"/>
              </a:ext>
            </a:extLst>
          </p:cNvPr>
          <p:cNvSpPr>
            <a:spLocks noChangeArrowheads="1"/>
          </p:cNvSpPr>
          <p:nvPr/>
        </p:nvSpPr>
        <p:spPr bwMode="auto">
          <a:xfrm>
            <a:off x="878441" y="1475014"/>
            <a:ext cx="465419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beta</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a = </a:t>
            </a:r>
            <a:r>
              <a:rPr kumimoji="0" lang="en-US" altLang="en-US" b="0" i="0" u="none" strike="noStrike" cap="none" normalizeH="0" baseline="0" dirty="0">
                <a:ln>
                  <a:noFill/>
                </a:ln>
                <a:solidFill>
                  <a:srgbClr val="0000FF"/>
                </a:solidFill>
                <a:effectLst/>
                <a:latin typeface="JetBrains Mono"/>
              </a:rPr>
              <a:t>8</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b = </a:t>
            </a:r>
            <a:r>
              <a:rPr kumimoji="0" lang="en-US" altLang="en-US" b="0" i="0" u="none" strike="noStrike" cap="none" normalizeH="0" baseline="0" dirty="0">
                <a:ln>
                  <a:noFill/>
                </a:ln>
                <a:solidFill>
                  <a:srgbClr val="0000FF"/>
                </a:solidFill>
                <a:effectLst/>
                <a:latin typeface="JetBrains Mono"/>
              </a:rPr>
              <a:t>2</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p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1.0</a:t>
            </a:r>
            <a:r>
              <a:rPr kumimoji="0" lang="en-US" altLang="en-US" b="0" i="0" u="none" strike="noStrike" cap="none" normalizeH="0" baseline="0" dirty="0">
                <a:ln>
                  <a:noFill/>
                </a:ln>
                <a:solidFill>
                  <a:srgbClr val="000000"/>
                </a:solidFill>
                <a:effectLst/>
                <a:latin typeface="JetBrains Mono"/>
              </a:rPr>
              <a:t>, a, b)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.90</a:t>
            </a:r>
            <a:r>
              <a:rPr kumimoji="0" lang="en-US" altLang="en-US" b="0" i="0" u="none" strike="noStrike" cap="none" normalizeH="0" baseline="0" dirty="0">
                <a:ln>
                  <a:noFill/>
                </a:ln>
                <a:solidFill>
                  <a:srgbClr val="000000"/>
                </a:solidFill>
                <a:effectLst/>
                <a:latin typeface="JetBrains Mono"/>
              </a:rPr>
              <a:t>, a, b)</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a:ln>
                  <a:noFill/>
                </a:ln>
                <a:solidFill>
                  <a:srgbClr val="000080"/>
                </a:solidFill>
                <a:effectLst/>
                <a:latin typeface="JetBrains Mono"/>
              </a:rPr>
              <a:t>print</a:t>
            </a:r>
            <a:r>
              <a:rPr kumimoji="0" lang="en-US" altLang="en-US" b="0" i="0" u="none" strike="noStrike" cap="none" normalizeH="0" baseline="0">
                <a:ln>
                  <a:noFill/>
                </a:ln>
                <a:solidFill>
                  <a:srgbClr val="000000"/>
                </a:solidFill>
                <a:effectLst/>
                <a:latin typeface="JetBrains Mono"/>
              </a:rPr>
              <a:t>(p</a:t>
            </a:r>
            <a:r>
              <a:rPr kumimoji="0" lang="en-US" altLang="en-US" b="0" i="0" u="none" strike="noStrike" cap="none" normalizeH="0" baseline="0" dirty="0">
                <a:ln>
                  <a:noFill/>
                </a:ln>
                <a:solidFill>
                  <a:srgbClr val="000000"/>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8" name="Picture 10">
            <a:extLst>
              <a:ext uri="{FF2B5EF4-FFF2-40B4-BE49-F238E27FC236}">
                <a16:creationId xmlns:a16="http://schemas.microsoft.com/office/drawing/2014/main" id="{CF4DEEE7-104E-48F5-9C9D-2A99CEC03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646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https://learning.oreilly.com/scenarios/probability-from-scratch/9781492080565/</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Binomial and Beta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r="2027"/>
          <a:stretch/>
        </p:blipFill>
        <p:spPr>
          <a:xfrm>
            <a:off x="816040" y="1637803"/>
            <a:ext cx="6791973" cy="3896741"/>
          </a:xfrm>
          <a:prstGeom prst="rect">
            <a:avLst/>
          </a:prstGeom>
        </p:spPr>
      </p:pic>
    </p:spTree>
    <p:extLst>
      <p:ext uri="{BB962C8B-B14F-4D97-AF65-F5344CB8AC3E}">
        <p14:creationId xmlns:p14="http://schemas.microsoft.com/office/powerpoint/2010/main" val="1064905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39496" y="1435608"/>
            <a:ext cx="6992089" cy="3977640"/>
          </a:xfrm>
        </p:spPr>
        <p:txBody>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dirty="0"/>
          </a:p>
        </p:txBody>
      </p:sp>
      <p:pic>
        <p:nvPicPr>
          <p:cNvPr id="6" name="Picture 2">
            <a:extLst>
              <a:ext uri="{FF2B5EF4-FFF2-40B4-BE49-F238E27FC236}">
                <a16:creationId xmlns:a16="http://schemas.microsoft.com/office/drawing/2014/main" id="{ABCBD9BF-8385-457B-87A9-3BD09E721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57858" y="130761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40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44633" y="1435608"/>
            <a:ext cx="6877119" cy="3977640"/>
          </a:xfrm>
        </p:spPr>
        <p:txBody>
          <a:bodyPr>
            <a:normAutofit/>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b="1" dirty="0">
              <a:solidFill>
                <a:srgbClr val="FF0000"/>
              </a:solidFill>
            </a:endParaRPr>
          </a:p>
          <a:p>
            <a:pPr marL="0" indent="0">
              <a:buNone/>
            </a:pPr>
            <a:r>
              <a:rPr lang="en-US" b="1" dirty="0">
                <a:solidFill>
                  <a:srgbClr val="FF0000"/>
                </a:solidFill>
              </a:rPr>
              <a:t>Considering 99.62% of the density is above 50%, this coin is highly unlikely to be fair. </a:t>
            </a:r>
            <a:endParaRPr lang="en-US" dirty="0"/>
          </a:p>
          <a:p>
            <a:endParaRPr lang="en-US" dirty="0"/>
          </a:p>
          <a:p>
            <a:pPr marL="0" indent="0">
              <a:buNone/>
            </a:pPr>
            <a:endParaRPr lang="en-US" dirty="0"/>
          </a:p>
          <a:p>
            <a:pPr marL="0" indent="0">
              <a:buNone/>
            </a:pPr>
            <a:endParaRPr lang="en-US" dirty="0"/>
          </a:p>
        </p:txBody>
      </p:sp>
      <p:pic>
        <p:nvPicPr>
          <p:cNvPr id="12290" name="Picture 2">
            <a:extLst>
              <a:ext uri="{FF2B5EF4-FFF2-40B4-BE49-F238E27FC236}">
                <a16:creationId xmlns:a16="http://schemas.microsoft.com/office/drawing/2014/main" id="{77CCEBB3-BFD6-4CB1-A409-1D38F7BF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3897" y="131437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87FC500-ADB9-4CC2-A301-43692478EE01}"/>
              </a:ext>
            </a:extLst>
          </p:cNvPr>
          <p:cNvSpPr>
            <a:spLocks noChangeArrowheads="1"/>
          </p:cNvSpPr>
          <p:nvPr/>
        </p:nvSpPr>
        <p:spPr bwMode="auto">
          <a:xfrm>
            <a:off x="601535" y="3863756"/>
            <a:ext cx="465419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beta</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a = 1</a:t>
            </a:r>
            <a:r>
              <a:rPr kumimoji="0" lang="en-US" altLang="en-US" b="0" i="0" u="none" strike="noStrike" cap="none" normalizeH="0" baseline="0" dirty="0">
                <a:ln>
                  <a:noFill/>
                </a:ln>
                <a:solidFill>
                  <a:srgbClr val="0000FF"/>
                </a:solidFill>
                <a:effectLst/>
                <a:latin typeface="JetBrains Mono"/>
              </a:rPr>
              <a:t>5</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b = </a:t>
            </a:r>
            <a:r>
              <a:rPr kumimoji="0" lang="en-US" altLang="en-US" b="0" i="0" u="none" strike="noStrike" cap="none" normalizeH="0" baseline="0" dirty="0">
                <a:ln>
                  <a:noFill/>
                </a:ln>
                <a:solidFill>
                  <a:srgbClr val="0000FF"/>
                </a:solidFill>
                <a:effectLst/>
                <a:latin typeface="JetBrains Mono"/>
              </a:rPr>
              <a:t>4</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x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1.0</a:t>
            </a:r>
            <a:r>
              <a:rPr kumimoji="0" lang="en-US" altLang="en-US" b="0" i="0" u="none" strike="noStrike" cap="none" normalizeH="0" baseline="0" dirty="0">
                <a:ln>
                  <a:noFill/>
                </a:ln>
                <a:solidFill>
                  <a:srgbClr val="000000"/>
                </a:solidFill>
                <a:effectLst/>
                <a:latin typeface="JetBrains Mono"/>
              </a:rPr>
              <a:t>, a, b)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.50</a:t>
            </a:r>
            <a:r>
              <a:rPr kumimoji="0" lang="en-US" altLang="en-US" b="0" i="0" u="none" strike="noStrike" cap="none" normalizeH="0" baseline="0" dirty="0">
                <a:ln>
                  <a:noFill/>
                </a:ln>
                <a:solidFill>
                  <a:srgbClr val="000000"/>
                </a:solidFill>
                <a:effectLst/>
                <a:latin typeface="JetBrains Mono"/>
              </a:rPr>
              <a:t>, a, b)</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8690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Normal Distribution</a:t>
            </a:r>
          </a:p>
        </p:txBody>
      </p:sp>
    </p:spTree>
    <p:extLst>
      <p:ext uri="{BB962C8B-B14F-4D97-AF65-F5344CB8AC3E}">
        <p14:creationId xmlns:p14="http://schemas.microsoft.com/office/powerpoint/2010/main" val="3552461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64528" cy="50649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b="1" dirty="0">
                <a:solidFill>
                  <a:srgbClr val="FF0000"/>
                </a:solidFill>
                <a:latin typeface="Segoe UI" panose="020B0502040204020203" pitchFamily="34" charset="0"/>
                <a:cs typeface="Segoe UI" panose="020B0502040204020203" pitchFamily="34" charset="0"/>
              </a:rPr>
              <a:t>Probability</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is how likely an event will happen, based on observations or belief.</a:t>
            </a:r>
          </a:p>
          <a:p>
            <a:pPr>
              <a:spcAft>
                <a:spcPts val="600"/>
              </a:spcAft>
              <a:defRPr/>
            </a:pPr>
            <a:r>
              <a:rPr lang="en-US" sz="1800" dirty="0">
                <a:latin typeface="Segoe UI" panose="020B0502040204020203" pitchFamily="34" charset="0"/>
                <a:cs typeface="Segoe UI" panose="020B0502040204020203" pitchFamily="34" charset="0"/>
              </a:rPr>
              <a:t>How likely is it I will get 7 heads in 10 fair coin flips? </a:t>
            </a:r>
          </a:p>
          <a:p>
            <a:pPr>
              <a:spcAft>
                <a:spcPts val="600"/>
              </a:spcAft>
              <a:defRPr/>
            </a:pPr>
            <a:r>
              <a:rPr lang="en-US" sz="1800" dirty="0">
                <a:latin typeface="Segoe UI" panose="020B0502040204020203" pitchFamily="34" charset="0"/>
                <a:cs typeface="Segoe UI" panose="020B0502040204020203" pitchFamily="34" charset="0"/>
              </a:rPr>
              <a:t>What are my chances in winning an election? </a:t>
            </a:r>
          </a:p>
          <a:p>
            <a:pPr>
              <a:spcAft>
                <a:spcPts val="600"/>
              </a:spcAft>
              <a:defRPr/>
            </a:pPr>
            <a:r>
              <a:rPr lang="en-US" sz="1800" dirty="0">
                <a:latin typeface="Segoe UI" panose="020B0502040204020203" pitchFamily="34" charset="0"/>
                <a:cs typeface="Segoe UI" panose="020B0502040204020203" pitchFamily="34" charset="0"/>
              </a:rPr>
              <a:t>What is the likelihood my flight will be late? </a:t>
            </a:r>
          </a:p>
          <a:p>
            <a:pPr>
              <a:spcAft>
                <a:spcPts val="600"/>
              </a:spcAft>
              <a:defRPr/>
            </a:pPr>
            <a:r>
              <a:rPr lang="en-US" sz="1800" dirty="0">
                <a:latin typeface="Segoe UI" panose="020B0502040204020203" pitchFamily="34" charset="0"/>
                <a:cs typeface="Segoe UI" panose="020B0502040204020203" pitchFamily="34" charset="0"/>
              </a:rPr>
              <a:t>How certain am I a product is defective? </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Probability is often expressed in two ways: </a:t>
            </a:r>
          </a:p>
          <a:p>
            <a:pPr>
              <a:spcAft>
                <a:spcPts val="600"/>
              </a:spcAft>
              <a:defRPr/>
            </a:pPr>
            <a:r>
              <a:rPr lang="en-US" sz="1800" dirty="0">
                <a:latin typeface="Segoe UI" panose="020B0502040204020203" pitchFamily="34" charset="0"/>
                <a:cs typeface="Segoe UI" panose="020B0502040204020203" pitchFamily="34" charset="0"/>
              </a:rPr>
              <a:t>As a percentage: 60% chance my flight will be late</a:t>
            </a:r>
          </a:p>
          <a:p>
            <a:pPr>
              <a:spcAft>
                <a:spcPts val="600"/>
              </a:spcAft>
              <a:defRPr/>
            </a:pPr>
            <a:r>
              <a:rPr lang="en-US" sz="1800" dirty="0">
                <a:latin typeface="Segoe UI" panose="020B0502040204020203" pitchFamily="34" charset="0"/>
                <a:cs typeface="Segoe UI" panose="020B0502040204020203" pitchFamily="34" charset="0"/>
              </a:rPr>
              <a:t>As an odds ratio: 3:2 odds my flight will be late</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However, there are two philosophies on probability.</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is Probability?</a:t>
            </a:r>
          </a:p>
        </p:txBody>
      </p:sp>
      <p:pic>
        <p:nvPicPr>
          <p:cNvPr id="2050" name="Picture 2" descr="Photography of Airplane during Sunrise">
            <a:extLst>
              <a:ext uri="{FF2B5EF4-FFF2-40B4-BE49-F238E27FC236}">
                <a16:creationId xmlns:a16="http://schemas.microsoft.com/office/drawing/2014/main" id="{22246081-FD32-49CB-A8CF-7407D067D9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102" y="1398105"/>
            <a:ext cx="3887038" cy="21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try to </a:t>
            </a:r>
            <a:r>
              <a:rPr lang="en-US" b="1" dirty="0">
                <a:solidFill>
                  <a:srgbClr val="FF0000"/>
                </a:solidFill>
              </a:rPr>
              <a:t>bin</a:t>
            </a:r>
            <a:r>
              <a:rPr lang="en-US" dirty="0"/>
              <a:t> up points on equally-sized ranges, and then count the number of instances as a bar chart to create a </a:t>
            </a:r>
            <a:r>
              <a:rPr lang="en-US" b="1" dirty="0">
                <a:solidFill>
                  <a:srgbClr val="FF0000"/>
                </a:solidFill>
              </a:rPr>
              <a:t>histogram</a:t>
            </a:r>
            <a:r>
              <a:rPr lang="en-US" dirty="0"/>
              <a:t>.</a:t>
            </a:r>
          </a:p>
          <a:p>
            <a:endParaRPr lang="en-US" dirty="0"/>
          </a:p>
          <a:p>
            <a:r>
              <a:rPr lang="en-US" dirty="0"/>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There are ways to measure uncertainty whether a bell curve resembles the population’s bell curve, but we will steer clear of statistics in this course.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dirty="0">
                <a:hlinkClick r:id="rId3"/>
              </a:rPr>
              <a:t>https://www.desmos.com/calculator/yftpag0tse</a:t>
            </a:r>
            <a:endParaRPr lang="en-US" dirty="0"/>
          </a:p>
          <a:p>
            <a:endParaRPr lang="en-US" dirty="0"/>
          </a:p>
        </p:txBody>
      </p:sp>
    </p:spTree>
    <p:extLst>
      <p:ext uri="{BB962C8B-B14F-4D97-AF65-F5344CB8AC3E}">
        <p14:creationId xmlns:p14="http://schemas.microsoft.com/office/powerpoint/2010/main" val="1523275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dirty="0">
                <a:hlinkClick r:id="rId3"/>
              </a:rPr>
              <a:t>https://www.desmos.com/calculator/yftpag0tse</a:t>
            </a:r>
            <a:endParaRPr lang="en-US" sz="1400" dirty="0"/>
          </a:p>
          <a:p>
            <a:endParaRPr lang="en-US" sz="1400" dirty="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dirty="0"/>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dirty="0"/>
              <a:t>Python function: </a:t>
            </a:r>
          </a:p>
        </p:txBody>
      </p:sp>
    </p:spTree>
    <p:extLst>
      <p:ext uri="{BB962C8B-B14F-4D97-AF65-F5344CB8AC3E}">
        <p14:creationId xmlns:p14="http://schemas.microsoft.com/office/powerpoint/2010/main" val="2109476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dirty="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dirty="0"/>
              <a:t>Rather than ask:</a:t>
            </a:r>
          </a:p>
          <a:p>
            <a:endParaRPr lang="en-US" b="1" dirty="0"/>
          </a:p>
          <a:p>
            <a:r>
              <a:rPr lang="en-US" dirty="0"/>
              <a:t>“What is the probability a golden retriever will be exactly 61.63 pounds?”</a:t>
            </a:r>
          </a:p>
          <a:p>
            <a:endParaRPr lang="en-US" dirty="0"/>
          </a:p>
          <a:p>
            <a:endParaRPr lang="en-US" dirty="0"/>
          </a:p>
          <a:p>
            <a:r>
              <a:rPr lang="en-US" b="1" dirty="0"/>
              <a:t>A more productive question would be:</a:t>
            </a:r>
          </a:p>
          <a:p>
            <a:endParaRPr lang="en-US" b="1" dirty="0"/>
          </a:p>
          <a:p>
            <a:r>
              <a:rPr lang="en-US" dirty="0"/>
              <a:t>“What is the probability a golden retriever will be </a:t>
            </a:r>
            <a:r>
              <a:rPr lang="en-US" b="1" i="1" dirty="0"/>
              <a:t>between</a:t>
            </a:r>
            <a:r>
              <a:rPr lang="en-US" dirty="0"/>
              <a:t> 61 and 62 pounds?”</a:t>
            </a:r>
          </a:p>
          <a:p>
            <a:endParaRPr lang="en-US" dirty="0"/>
          </a:p>
          <a:p>
            <a:endParaRPr lang="en-US" dirty="0"/>
          </a:p>
          <a:p>
            <a:r>
              <a:rPr lang="en-US" dirty="0"/>
              <a:t>The answer is 8.25%, and we will learn how to calculate this using integration just like we did with the beta distribution.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5882048" cy="3978275"/>
          </a:xfrm>
        </p:spPr>
        <p:txBody>
          <a:bodyPr>
            <a:normAutofit/>
          </a:bodyPr>
          <a:lstStyle/>
          <a:p>
            <a:pPr marL="0" indent="0">
              <a:buNone/>
            </a:pPr>
            <a:r>
              <a:rPr lang="en-US" dirty="0"/>
              <a:t>One of the nice features of the normal distribution is the </a:t>
            </a:r>
            <a:r>
              <a:rPr lang="en-US" b="1" dirty="0"/>
              <a:t>68-95-99.5 rule</a:t>
            </a:r>
            <a:r>
              <a:rPr lang="en-US" dirty="0"/>
              <a:t>, which states the area/probability within 1, 2, and 3 standard deviations from the mean respectively.</a:t>
            </a:r>
          </a:p>
          <a:p>
            <a:pPr marL="0" indent="0">
              <a:buNone/>
            </a:pPr>
            <a:r>
              <a:rPr lang="en-US" dirty="0"/>
              <a:t>This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68-95-99.5 Rule	</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4978930"/>
          </a:xfrm>
        </p:spPr>
        <p:txBody>
          <a:bodyPr>
            <a:normAutofit/>
          </a:bodyPr>
          <a:lstStyle/>
          <a:p>
            <a:pPr marL="0" indent="0">
              <a:buNone/>
            </a:pPr>
            <a:r>
              <a:rPr lang="en-US" b="1" dirty="0">
                <a:solidFill>
                  <a:srgbClr val="FF0000"/>
                </a:solidFill>
              </a:rPr>
              <a:t>Frequentist probability </a:t>
            </a:r>
            <a:r>
              <a:rPr lang="en-US" b="1" dirty="0"/>
              <a:t>is the most popularly understood approach to probability, believing that frequency of an event provides hard evidence of the probability. </a:t>
            </a:r>
          </a:p>
          <a:p>
            <a:pPr marL="0" indent="0">
              <a:buNone/>
            </a:pPr>
            <a:r>
              <a:rPr lang="en-US" b="1" dirty="0"/>
              <a:t>EXAMPLE: </a:t>
            </a:r>
            <a:r>
              <a:rPr lang="en-US" dirty="0"/>
              <a:t>I flip a coin 10 times and I get 7 heads, so I suspect the probability of heads is 70%.</a:t>
            </a:r>
          </a:p>
          <a:p>
            <a:pPr marL="0" indent="0">
              <a:buNone/>
            </a:pPr>
            <a:r>
              <a:rPr lang="en-US" dirty="0"/>
              <a:t>This definition might be a little simplistic, as frequentists believe gathering more data will increase confidence in the probability. </a:t>
            </a:r>
          </a:p>
          <a:p>
            <a:pPr marL="0" indent="0">
              <a:buNone/>
            </a:pPr>
            <a:r>
              <a:rPr lang="en-US" dirty="0"/>
              <a:t>Frequentism tends to work best when a lot of data is available, reliable, and complete.</a:t>
            </a:r>
          </a:p>
          <a:p>
            <a:pPr marL="0" indent="0">
              <a:buNone/>
            </a:pPr>
            <a:r>
              <a:rPr lang="en-US" dirty="0"/>
              <a:t>Tools frequentists use include p-values and confidence intervals.</a:t>
            </a:r>
          </a:p>
          <a:p>
            <a:pPr marL="0" indent="0">
              <a:buNone/>
            </a:pPr>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Frequentist Probability</a:t>
            </a:r>
          </a:p>
        </p:txBody>
      </p:sp>
      <p:grpSp>
        <p:nvGrpSpPr>
          <p:cNvPr id="13" name="Group 12">
            <a:extLst>
              <a:ext uri="{FF2B5EF4-FFF2-40B4-BE49-F238E27FC236}">
                <a16:creationId xmlns:a16="http://schemas.microsoft.com/office/drawing/2014/main" id="{B272B041-315C-48BF-A22D-0512122408A0}"/>
              </a:ext>
            </a:extLst>
          </p:cNvPr>
          <p:cNvGrpSpPr/>
          <p:nvPr/>
        </p:nvGrpSpPr>
        <p:grpSpPr>
          <a:xfrm>
            <a:off x="8587408" y="1588839"/>
            <a:ext cx="2988562" cy="4324471"/>
            <a:chOff x="8587408" y="1588839"/>
            <a:chExt cx="2988562" cy="4324471"/>
          </a:xfrm>
        </p:grpSpPr>
        <p:sp>
          <p:nvSpPr>
            <p:cNvPr id="6" name="Rectangle 5">
              <a:extLst>
                <a:ext uri="{FF2B5EF4-FFF2-40B4-BE49-F238E27FC236}">
                  <a16:creationId xmlns:a16="http://schemas.microsoft.com/office/drawing/2014/main" id="{FB9D2DD1-F605-45EB-8134-E3F78F54B9EA}"/>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 name="Rectangle 6">
              <a:extLst>
                <a:ext uri="{FF2B5EF4-FFF2-40B4-BE49-F238E27FC236}">
                  <a16:creationId xmlns:a16="http://schemas.microsoft.com/office/drawing/2014/main" id="{490F6FCC-5244-4B51-B853-57458A4AD2AC}"/>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TextBox 7">
              <a:extLst>
                <a:ext uri="{FF2B5EF4-FFF2-40B4-BE49-F238E27FC236}">
                  <a16:creationId xmlns:a16="http://schemas.microsoft.com/office/drawing/2014/main" id="{158C1C1A-4B25-4C52-8D2F-DA417A0C2D45}"/>
                </a:ext>
              </a:extLst>
            </p:cNvPr>
            <p:cNvSpPr txBox="1"/>
            <p:nvPr/>
          </p:nvSpPr>
          <p:spPr>
            <a:xfrm>
              <a:off x="9077739" y="5651700"/>
              <a:ext cx="1826906" cy="261610"/>
            </a:xfrm>
            <a:prstGeom prst="rect">
              <a:avLst/>
            </a:prstGeom>
            <a:noFill/>
          </p:spPr>
          <p:txBody>
            <a:bodyPr wrap="square" rtlCol="0">
              <a:spAutoFit/>
            </a:bodyPr>
            <a:lstStyle/>
            <a:p>
              <a:r>
                <a:rPr lang="en-US" sz="1100" dirty="0"/>
                <a:t>Heads</a:t>
              </a:r>
            </a:p>
          </p:txBody>
        </p:sp>
        <p:sp>
          <p:nvSpPr>
            <p:cNvPr id="9" name="TextBox 8">
              <a:extLst>
                <a:ext uri="{FF2B5EF4-FFF2-40B4-BE49-F238E27FC236}">
                  <a16:creationId xmlns:a16="http://schemas.microsoft.com/office/drawing/2014/main" id="{0F160B8E-114D-423D-9031-2C572BBB14AA}"/>
                </a:ext>
              </a:extLst>
            </p:cNvPr>
            <p:cNvSpPr txBox="1"/>
            <p:nvPr/>
          </p:nvSpPr>
          <p:spPr>
            <a:xfrm>
              <a:off x="10072410" y="5651700"/>
              <a:ext cx="1503560" cy="261610"/>
            </a:xfrm>
            <a:prstGeom prst="rect">
              <a:avLst/>
            </a:prstGeom>
            <a:noFill/>
          </p:spPr>
          <p:txBody>
            <a:bodyPr wrap="square" rtlCol="0">
              <a:spAutoFit/>
            </a:bodyPr>
            <a:lstStyle/>
            <a:p>
              <a:r>
                <a:rPr lang="en-US" sz="1100" dirty="0"/>
                <a:t>Tails</a:t>
              </a:r>
            </a:p>
          </p:txBody>
        </p:sp>
        <p:sp>
          <p:nvSpPr>
            <p:cNvPr id="11" name="Rectangle 10">
              <a:extLst>
                <a:ext uri="{FF2B5EF4-FFF2-40B4-BE49-F238E27FC236}">
                  <a16:creationId xmlns:a16="http://schemas.microsoft.com/office/drawing/2014/main" id="{19662129-2B39-43AE-9EFA-8C81547EA958}"/>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B50A06C-9DD8-4F44-B6E0-65FA4534A656}"/>
              </a:ext>
            </a:extLst>
          </p:cNvPr>
          <p:cNvSpPr txBox="1"/>
          <p:nvPr/>
        </p:nvSpPr>
        <p:spPr>
          <a:xfrm>
            <a:off x="8361077" y="6271444"/>
            <a:ext cx="3063339" cy="276999"/>
          </a:xfrm>
          <a:prstGeom prst="rect">
            <a:avLst/>
          </a:prstGeom>
          <a:noFill/>
        </p:spPr>
        <p:txBody>
          <a:bodyPr wrap="none" rtlCol="0">
            <a:spAutoFit/>
          </a:bodyPr>
          <a:lstStyle/>
          <a:p>
            <a:r>
              <a:rPr lang="en-US" sz="1200" i="1" dirty="0"/>
              <a:t>Bernoulli distribution of coin flip outcomes</a:t>
            </a:r>
          </a:p>
        </p:txBody>
      </p:sp>
    </p:spTree>
    <p:extLst>
      <p:ext uri="{BB962C8B-B14F-4D97-AF65-F5344CB8AC3E}">
        <p14:creationId xmlns:p14="http://schemas.microsoft.com/office/powerpoint/2010/main" val="6080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fontScale="77500" lnSpcReduction="20000"/>
          </a:bodyPr>
          <a:lstStyle/>
          <a:p>
            <a:pPr marL="0" indent="0">
              <a:buNone/>
            </a:pPr>
            <a:r>
              <a:rPr lang="en-US" dirty="0"/>
              <a:t>The way we used integration to find the probability between a range is perfectly valid and intuitive. </a:t>
            </a:r>
          </a:p>
          <a:p>
            <a:pPr marL="0" indent="0">
              <a:buNone/>
            </a:pPr>
            <a:r>
              <a:rPr lang="en-US" dirty="0"/>
              <a:t>Conventionally however, the textbook approach is to use a </a:t>
            </a:r>
            <a:r>
              <a:rPr lang="en-US" b="1" dirty="0">
                <a:solidFill>
                  <a:srgbClr val="FF0000"/>
                </a:solidFill>
              </a:rPr>
              <a:t>cumulative density function</a:t>
            </a:r>
            <a:r>
              <a:rPr lang="en-US" dirty="0"/>
              <a:t> when available, 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991802"/>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40" y="5207196"/>
            <a:ext cx="38328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err="1">
                <a:ln>
                  <a:noFill/>
                </a:ln>
                <a:solidFill>
                  <a:srgbClr val="000000"/>
                </a:solidFill>
                <a:effectLst/>
                <a:latin typeface="Consolas" panose="020B0609020204030204" pitchFamily="49" charset="0"/>
              </a:rPr>
              <a:t>,mean:</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+math.erf((x-mean)/((</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fontScale="70000" lnSpcReduction="20000"/>
          </a:bodyPr>
          <a:lstStyle/>
          <a:p>
            <a:pPr marL="0" indent="0">
              <a:buNone/>
            </a:pPr>
            <a:r>
              <a:rPr lang="en-US" dirty="0"/>
              <a:t>I can use the CDF to find the probability of a golden retriever having a weight between 62 and 66 pounds, without integrating several rectangles and summing their areas. </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This can be less work and I do not have to integrate approximations with rectangles, because the CDF function is algebraically integrated.</a:t>
            </a:r>
          </a:p>
          <a:p>
            <a:pPr marL="0" indent="0">
              <a:buNone/>
            </a:pPr>
            <a:r>
              <a:rPr lang="en-US" dirty="0"/>
              <a:t>The rectangle approach is more intuitive, but the CDF function is more effective and precise. </a:t>
            </a:r>
          </a:p>
          <a:p>
            <a:pPr marL="0" indent="0">
              <a:buNone/>
            </a:pPr>
            <a:r>
              <a:rPr lang="en-US" dirty="0"/>
              <a:t>It will also help us with generating random numbers from the normal distribution.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4" name="Rectangle 1">
            <a:extLst>
              <a:ext uri="{FF2B5EF4-FFF2-40B4-BE49-F238E27FC236}">
                <a16:creationId xmlns:a16="http://schemas.microsoft.com/office/drawing/2014/main" id="{80EE049B-2D05-4442-9DF8-16A9890B1A09}"/>
              </a:ext>
            </a:extLst>
          </p:cNvPr>
          <p:cNvSpPr>
            <a:spLocks noChangeArrowheads="1"/>
          </p:cNvSpPr>
          <p:nvPr/>
        </p:nvSpPr>
        <p:spPr bwMode="auto">
          <a:xfrm>
            <a:off x="558311" y="2808378"/>
            <a:ext cx="3957181"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scipy.stats</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norm</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00"/>
                </a:solidFill>
                <a:effectLst/>
                <a:latin typeface="JetBrains Mono"/>
              </a:rPr>
              <a:t>mean = </a:t>
            </a:r>
            <a:r>
              <a:rPr kumimoji="0" lang="en-US" altLang="en-US" sz="1000" b="0" i="0" u="none" strike="noStrike" cap="none" normalizeH="0" baseline="0" dirty="0">
                <a:ln>
                  <a:noFill/>
                </a:ln>
                <a:solidFill>
                  <a:srgbClr val="0000FF"/>
                </a:solidFill>
                <a:effectLst/>
                <a:latin typeface="JetBrains Mono"/>
              </a:rPr>
              <a:t>64.43</a:t>
            </a:r>
            <a:br>
              <a:rPr kumimoji="0" lang="en-US" altLang="en-US" sz="1000" b="0" i="0" u="none" strike="noStrike" cap="none" normalizeH="0" baseline="0" dirty="0">
                <a:ln>
                  <a:noFill/>
                </a:ln>
                <a:solidFill>
                  <a:srgbClr val="0000FF"/>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std_dev</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a:ln>
                  <a:noFill/>
                </a:ln>
                <a:solidFill>
                  <a:srgbClr val="0000FF"/>
                </a:solidFill>
                <a:effectLst/>
                <a:latin typeface="JetBrains Mono"/>
              </a:rPr>
              <a:t>2.99</a:t>
            </a:r>
            <a:br>
              <a:rPr kumimoji="0" lang="en-US" altLang="en-US" sz="1000" b="0" i="0" u="none" strike="noStrike" cap="none" normalizeH="0" baseline="0" dirty="0">
                <a:ln>
                  <a:noFill/>
                </a:ln>
                <a:solidFill>
                  <a:srgbClr val="0000FF"/>
                </a:solidFill>
                <a:effectLst/>
                <a:latin typeface="JetBrains Mono"/>
              </a:rPr>
            </a:br>
            <a:br>
              <a:rPr kumimoji="0" lang="en-US" altLang="en-US" sz="1000" b="0" i="0" u="none" strike="noStrike" cap="none" normalizeH="0" baseline="0" dirty="0">
                <a:ln>
                  <a:noFill/>
                </a:ln>
                <a:solidFill>
                  <a:srgbClr val="0000FF"/>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norm.cdf</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a:ln>
                  <a:noFill/>
                </a:ln>
                <a:solidFill>
                  <a:srgbClr val="0000FF"/>
                </a:solidFill>
                <a:effectLst/>
                <a:latin typeface="JetBrains Mono"/>
              </a:rPr>
              <a:t>66</a:t>
            </a:r>
            <a:r>
              <a:rPr kumimoji="0" lang="en-US" altLang="en-US" sz="1000" b="0" i="0" u="none" strike="noStrike" cap="none" normalizeH="0" baseline="0" dirty="0">
                <a:ln>
                  <a:noFill/>
                </a:ln>
                <a:solidFill>
                  <a:srgbClr val="000000"/>
                </a:solidFill>
                <a:effectLst/>
                <a:latin typeface="JetBrains Mono"/>
              </a:rPr>
              <a:t>, mean, </a:t>
            </a:r>
            <a:r>
              <a:rPr kumimoji="0" lang="en-US" altLang="en-US" sz="1000" b="0" i="0" u="none" strike="noStrike" cap="none" normalizeH="0" baseline="0" dirty="0" err="1">
                <a:ln>
                  <a:noFill/>
                </a:ln>
                <a:solidFill>
                  <a:srgbClr val="000000"/>
                </a:solidFill>
                <a:effectLst/>
                <a:latin typeface="JetBrains Mono"/>
              </a:rPr>
              <a:t>std_dev</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norm.cdf</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a:ln>
                  <a:noFill/>
                </a:ln>
                <a:solidFill>
                  <a:srgbClr val="0000FF"/>
                </a:solidFill>
                <a:effectLst/>
                <a:latin typeface="JetBrains Mono"/>
              </a:rPr>
              <a:t>62</a:t>
            </a:r>
            <a:r>
              <a:rPr kumimoji="0" lang="en-US" altLang="en-US" sz="1000" b="0" i="0" u="none" strike="noStrike" cap="none" normalizeH="0" baseline="0" dirty="0">
                <a:ln>
                  <a:noFill/>
                </a:ln>
                <a:solidFill>
                  <a:srgbClr val="000000"/>
                </a:solidFill>
                <a:effectLst/>
                <a:latin typeface="JetBrains Mono"/>
              </a:rPr>
              <a:t>, mean, </a:t>
            </a:r>
            <a:r>
              <a:rPr kumimoji="0" lang="en-US" altLang="en-US" sz="1000" b="0" i="0" u="none" strike="noStrike" cap="none" normalizeH="0" baseline="0" dirty="0" err="1">
                <a:ln>
                  <a:noFill/>
                </a:ln>
                <a:solidFill>
                  <a:srgbClr val="000000"/>
                </a:solidFill>
                <a:effectLst/>
                <a:latin typeface="JetBrains Mono"/>
              </a:rPr>
              <a:t>std_dev</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(x)</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https://learning.oreilly.com/scenarios/probability-from-scratch/9781492080572/</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Normal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l="792" r="792"/>
          <a:stretch/>
        </p:blipFill>
        <p:spPr>
          <a:xfrm>
            <a:off x="816040" y="1637803"/>
            <a:ext cx="6791973" cy="3896741"/>
          </a:xfrm>
          <a:prstGeom prst="rect">
            <a:avLst/>
          </a:prstGeom>
        </p:spPr>
      </p:pic>
    </p:spTree>
    <p:extLst>
      <p:ext uri="{BB962C8B-B14F-4D97-AF65-F5344CB8AC3E}">
        <p14:creationId xmlns:p14="http://schemas.microsoft.com/office/powerpoint/2010/main" val="147199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3978275"/>
          </a:xfrm>
        </p:spPr>
        <p:txBody>
          <a:bodyPr/>
          <a:lstStyle/>
          <a:p>
            <a:pPr marL="0" indent="0">
              <a:buNone/>
            </a:pPr>
            <a:r>
              <a:rPr lang="en-US" dirty="0"/>
              <a:t>A special type of normal distribution is the </a:t>
            </a:r>
            <a:r>
              <a:rPr lang="en-US" b="1" dirty="0">
                <a:solidFill>
                  <a:srgbClr val="FF0000"/>
                </a:solidFill>
              </a:rPr>
              <a:t>standard normal distribution</a:t>
            </a:r>
            <a:r>
              <a:rPr lang="en-US" dirty="0"/>
              <a:t>, which has a mean of 0 and standard deviation of 1. </a:t>
            </a:r>
          </a:p>
          <a:p>
            <a:pPr marL="0" indent="0">
              <a:buNone/>
            </a:pPr>
            <a:r>
              <a:rPr lang="en-US" dirty="0"/>
              <a:t>Sometimes a normal distribution will be converted into a standard normal distribution.</a:t>
            </a:r>
          </a:p>
          <a:p>
            <a:r>
              <a:rPr lang="en-US" dirty="0"/>
              <a:t>This creates a convenient way to express all values in terms of the standard deviation, known as </a:t>
            </a:r>
            <a:r>
              <a:rPr lang="en-US" b="1" dirty="0">
                <a:solidFill>
                  <a:srgbClr val="FF0000"/>
                </a:solidFill>
              </a:rPr>
              <a:t>z scores</a:t>
            </a:r>
            <a:r>
              <a:rPr lang="en-US" dirty="0"/>
              <a:t>. </a:t>
            </a:r>
          </a:p>
          <a:p>
            <a:r>
              <a:rPr lang="en-US" dirty="0"/>
              <a:t>Turning several normal distributions into standard normal distributions also makes them easier to compare, as comparisons can be made relative to their means rather than absolute values. </a:t>
            </a:r>
          </a:p>
          <a:p>
            <a:pPr marL="0" indent="0">
              <a:buNone/>
            </a:pPr>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lstStyle/>
          <a:p>
            <a:r>
              <a:rPr lang="en-US" dirty="0"/>
              <a:t>Standard Normal Distribution</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462D2-5290-487C-9477-D2AA1A0AFDEC}"/>
              </a:ext>
            </a:extLst>
          </p:cNvPr>
          <p:cNvSpPr>
            <a:spLocks noGrp="1"/>
          </p:cNvSpPr>
          <p:nvPr>
            <p:ph sz="half" idx="2"/>
          </p:nvPr>
        </p:nvSpPr>
        <p:spPr>
          <a:xfrm>
            <a:off x="541612" y="1431014"/>
            <a:ext cx="7032668" cy="4885966"/>
          </a:xfrm>
        </p:spPr>
        <p:txBody>
          <a:bodyPr/>
          <a:lstStyle/>
          <a:p>
            <a:pPr marL="0" indent="0">
              <a:buNone/>
            </a:pPr>
            <a:r>
              <a:rPr lang="en-US" dirty="0"/>
              <a:t>The normal distribution shows up in an important phenomena called the </a:t>
            </a:r>
            <a:r>
              <a:rPr lang="en-US" b="1" dirty="0">
                <a:solidFill>
                  <a:srgbClr val="FF0000"/>
                </a:solidFill>
              </a:rPr>
              <a:t>central limit theorem</a:t>
            </a:r>
            <a:r>
              <a:rPr lang="en-US" dirty="0"/>
              <a:t>, which states that the means of different samples will form a normal distribution no matter what the underlying distribution is. </a:t>
            </a:r>
          </a:p>
          <a:p>
            <a:pPr marL="0" indent="0">
              <a:buNone/>
            </a:pPr>
            <a:r>
              <a:rPr lang="en-US" dirty="0"/>
              <a:t>Say I generated 1000 samples, each containing 1000 random numbers coming from a uniform distribution between 0.0 and 1.0. </a:t>
            </a:r>
          </a:p>
          <a:p>
            <a:pPr marL="0" indent="0">
              <a:buNone/>
            </a:pPr>
            <a:r>
              <a:rPr lang="en-US" dirty="0"/>
              <a:t>If I take the average of each sample and plot them in a histogram, we will see they form a normal distribution!</a:t>
            </a:r>
          </a:p>
          <a:p>
            <a:pPr marL="0" indent="0">
              <a:buNone/>
            </a:pPr>
            <a:r>
              <a:rPr lang="en-US" dirty="0"/>
              <a:t>Even if the data is completely random or has a distribution different from a normal distribution, the averages of the samples will form a normal distribution. </a:t>
            </a:r>
          </a:p>
          <a:p>
            <a:pPr marL="0" indent="0">
              <a:buNone/>
            </a:pPr>
            <a:r>
              <a:rPr lang="en-US" dirty="0"/>
              <a:t>This is another reason why the normal distribution is useful, as it shows up even in data that is not normally distributed.</a:t>
            </a:r>
          </a:p>
        </p:txBody>
      </p:sp>
      <p:sp>
        <p:nvSpPr>
          <p:cNvPr id="3" name="Title 2">
            <a:extLst>
              <a:ext uri="{FF2B5EF4-FFF2-40B4-BE49-F238E27FC236}">
                <a16:creationId xmlns:a16="http://schemas.microsoft.com/office/drawing/2014/main" id="{2A18FDCB-6DD5-4CE5-ABBC-EBE893F838AE}"/>
              </a:ext>
            </a:extLst>
          </p:cNvPr>
          <p:cNvSpPr>
            <a:spLocks noGrp="1"/>
          </p:cNvSpPr>
          <p:nvPr>
            <p:ph type="title"/>
          </p:nvPr>
        </p:nvSpPr>
        <p:spPr/>
        <p:txBody>
          <a:bodyPr/>
          <a:lstStyle/>
          <a:p>
            <a:r>
              <a:rPr lang="en-US" dirty="0"/>
              <a:t>Central Limit Theorem</a:t>
            </a:r>
          </a:p>
        </p:txBody>
      </p:sp>
      <p:pic>
        <p:nvPicPr>
          <p:cNvPr id="5" name="Picture 4" descr="A screenshot of a cell phone&#10;&#10;Description automatically generated">
            <a:extLst>
              <a:ext uri="{FF2B5EF4-FFF2-40B4-BE49-F238E27FC236}">
                <a16:creationId xmlns:a16="http://schemas.microsoft.com/office/drawing/2014/main" id="{20DD5871-6D92-4A6B-8C56-A3F2C4A2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6" name="TextBox 5">
            <a:extLst>
              <a:ext uri="{FF2B5EF4-FFF2-40B4-BE49-F238E27FC236}">
                <a16:creationId xmlns:a16="http://schemas.microsoft.com/office/drawing/2014/main" id="{AC24AA55-23CF-438D-AC3B-208CB9B43DD8}"/>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18218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B1F77-490E-433D-88D0-86EE83A12C29}"/>
              </a:ext>
            </a:extLst>
          </p:cNvPr>
          <p:cNvSpPr>
            <a:spLocks noGrp="1"/>
          </p:cNvSpPr>
          <p:nvPr>
            <p:ph type="title"/>
          </p:nvPr>
        </p:nvSpPr>
        <p:spPr/>
        <p:txBody>
          <a:bodyPr/>
          <a:lstStyle/>
          <a:p>
            <a:r>
              <a:rPr lang="en-US" dirty="0"/>
              <a:t>Central Limit Theorem</a:t>
            </a:r>
          </a:p>
        </p:txBody>
      </p:sp>
      <p:sp>
        <p:nvSpPr>
          <p:cNvPr id="5" name="Rectangle 1">
            <a:extLst>
              <a:ext uri="{FF2B5EF4-FFF2-40B4-BE49-F238E27FC236}">
                <a16:creationId xmlns:a16="http://schemas.microsoft.com/office/drawing/2014/main" id="{7B0D48F4-65A7-4408-98DA-1474996AE761}"/>
              </a:ext>
            </a:extLst>
          </p:cNvPr>
          <p:cNvSpPr>
            <a:spLocks noChangeArrowheads="1"/>
          </p:cNvSpPr>
          <p:nvPr/>
        </p:nvSpPr>
        <p:spPr bwMode="auto">
          <a:xfrm>
            <a:off x="624840" y="1431014"/>
            <a:ext cx="658368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Samples of the uniform distribution will average out to a normal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Central limit theorem, 1000 samples each with 1000 random numbers between 0.0 and 1.0 </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px.histogram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660099"/>
                </a:solidFill>
                <a:effectLst/>
                <a:latin typeface="Consolas" panose="020B0609020204030204" pitchFamily="49" charset="0"/>
              </a:rPr>
              <a:t>nbins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25FD0B9-3438-45C6-AE05-D5448B36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7" name="TextBox 6">
            <a:extLst>
              <a:ext uri="{FF2B5EF4-FFF2-40B4-BE49-F238E27FC236}">
                <a16:creationId xmlns:a16="http://schemas.microsoft.com/office/drawing/2014/main" id="{5231CF8C-888D-489A-A363-5DA9D821C270}"/>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2022880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8A62-4A03-486B-B9C2-CDBD52ACFBB6}"/>
              </a:ext>
            </a:extLst>
          </p:cNvPr>
          <p:cNvSpPr>
            <a:spLocks noGrp="1"/>
          </p:cNvSpPr>
          <p:nvPr>
            <p:ph type="title"/>
          </p:nvPr>
        </p:nvSpPr>
        <p:spPr/>
        <p:txBody>
          <a:bodyPr/>
          <a:lstStyle/>
          <a:p>
            <a:r>
              <a:rPr lang="en-US" dirty="0"/>
              <a:t>Other Distribution Types</a:t>
            </a:r>
          </a:p>
        </p:txBody>
      </p:sp>
      <p:sp>
        <p:nvSpPr>
          <p:cNvPr id="3" name="Content Placeholder 2">
            <a:extLst>
              <a:ext uri="{FF2B5EF4-FFF2-40B4-BE49-F238E27FC236}">
                <a16:creationId xmlns:a16="http://schemas.microsoft.com/office/drawing/2014/main" id="{A50C63E4-00FA-4CA3-8FD0-D3E44D69E688}"/>
              </a:ext>
            </a:extLst>
          </p:cNvPr>
          <p:cNvSpPr>
            <a:spLocks noGrp="1"/>
          </p:cNvSpPr>
          <p:nvPr>
            <p:ph sz="quarter" idx="10"/>
          </p:nvPr>
        </p:nvSpPr>
        <p:spPr>
          <a:xfrm>
            <a:off x="539496" y="1435608"/>
            <a:ext cx="7461504" cy="3977640"/>
          </a:xfrm>
        </p:spPr>
        <p:txBody>
          <a:bodyPr>
            <a:normAutofit/>
          </a:bodyPr>
          <a:lstStyle/>
          <a:p>
            <a:pPr marL="0" indent="0">
              <a:buNone/>
            </a:pPr>
            <a:r>
              <a:rPr lang="en-US" dirty="0"/>
              <a:t>There are many types of probability distributions, some much more niche than others, but here are a few other notable ones: </a:t>
            </a:r>
          </a:p>
          <a:p>
            <a:pPr marL="0" indent="0">
              <a:buNone/>
            </a:pPr>
            <a:endParaRPr lang="en-US" b="1" dirty="0"/>
          </a:p>
          <a:p>
            <a:pPr marL="0" indent="0">
              <a:buNone/>
            </a:pPr>
            <a:r>
              <a:rPr lang="en-US" b="1" dirty="0"/>
              <a:t>Poisson –  </a:t>
            </a:r>
            <a:r>
              <a:rPr lang="en-US" dirty="0"/>
              <a:t>Discrete distribution of probabilities for </a:t>
            </a:r>
            <a:r>
              <a:rPr lang="en-US" b="1" dirty="0"/>
              <a:t>x</a:t>
            </a:r>
            <a:r>
              <a:rPr lang="en-US" dirty="0"/>
              <a:t> number of events in a fixed amount of time.</a:t>
            </a:r>
          </a:p>
          <a:p>
            <a:pPr marL="0" indent="0">
              <a:buNone/>
            </a:pPr>
            <a:endParaRPr lang="en-US" b="1" dirty="0"/>
          </a:p>
          <a:p>
            <a:pPr marL="0" indent="0">
              <a:buNone/>
            </a:pPr>
            <a:r>
              <a:rPr lang="en-US" b="1" dirty="0"/>
              <a:t>Exponential – </a:t>
            </a:r>
            <a:r>
              <a:rPr lang="en-US" dirty="0"/>
              <a:t>Distribution of time between events in a Poisson process</a:t>
            </a:r>
          </a:p>
          <a:p>
            <a:pPr marL="0" indent="0">
              <a:buNone/>
            </a:pPr>
            <a:endParaRPr lang="en-US" b="1" dirty="0"/>
          </a:p>
          <a:p>
            <a:pPr marL="0" indent="0">
              <a:buNone/>
            </a:pPr>
            <a:r>
              <a:rPr lang="en-US" b="1" dirty="0"/>
              <a:t>Gamma </a:t>
            </a:r>
            <a:r>
              <a:rPr lang="en-US" dirty="0"/>
              <a:t>– A generalization of a two-parameter distribution that includes exponential, Erlang, and chi-squared distributions</a:t>
            </a:r>
          </a:p>
          <a:p>
            <a:pPr marL="0" indent="0">
              <a:buNone/>
            </a:pPr>
            <a:endParaRPr lang="en-US" b="1" dirty="0"/>
          </a:p>
          <a:p>
            <a:pPr marL="0" indent="0">
              <a:buNone/>
            </a:pPr>
            <a:r>
              <a:rPr lang="en-US" b="1" dirty="0"/>
              <a:t>Weibull </a:t>
            </a:r>
            <a:r>
              <a:rPr lang="en-US" dirty="0"/>
              <a:t>– Often used for survival analysis, failure analysis, and reliability engineering. </a:t>
            </a:r>
          </a:p>
        </p:txBody>
      </p:sp>
      <p:pic>
        <p:nvPicPr>
          <p:cNvPr id="26626" name="Picture 2" descr="Graph Preview">
            <a:extLst>
              <a:ext uri="{FF2B5EF4-FFF2-40B4-BE49-F238E27FC236}">
                <a16:creationId xmlns:a16="http://schemas.microsoft.com/office/drawing/2014/main" id="{CC81BB8C-29EA-49E1-8A79-8C2DC44084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8240" y="1364674"/>
            <a:ext cx="2788226" cy="2788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5487E-F541-44FE-A5C3-60AC8DEFB209}"/>
              </a:ext>
            </a:extLst>
          </p:cNvPr>
          <p:cNvSpPr txBox="1"/>
          <p:nvPr/>
        </p:nvSpPr>
        <p:spPr>
          <a:xfrm>
            <a:off x="9268099" y="4229100"/>
            <a:ext cx="1808508" cy="276999"/>
          </a:xfrm>
          <a:prstGeom prst="rect">
            <a:avLst/>
          </a:prstGeom>
          <a:noFill/>
        </p:spPr>
        <p:txBody>
          <a:bodyPr wrap="none" rtlCol="0">
            <a:spAutoFit/>
          </a:bodyPr>
          <a:lstStyle/>
          <a:p>
            <a:r>
              <a:rPr lang="en-US" sz="1200" dirty="0"/>
              <a:t>Exponential Distribution</a:t>
            </a:r>
          </a:p>
        </p:txBody>
      </p:sp>
    </p:spTree>
    <p:extLst>
      <p:ext uri="{BB962C8B-B14F-4D97-AF65-F5344CB8AC3E}">
        <p14:creationId xmlns:p14="http://schemas.microsoft.com/office/powerpoint/2010/main" val="3995124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Both solutions above are valid. 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5" name="Rectangle 1">
            <a:extLst>
              <a:ext uri="{FF2B5EF4-FFF2-40B4-BE49-F238E27FC236}">
                <a16:creationId xmlns:a16="http://schemas.microsoft.com/office/drawing/2014/main" id="{07A7780A-E88A-4057-A359-38769E5A02E4}"/>
              </a:ext>
            </a:extLst>
          </p:cNvPr>
          <p:cNvSpPr>
            <a:spLocks noChangeArrowheads="1"/>
          </p:cNvSpPr>
          <p:nvPr/>
        </p:nvSpPr>
        <p:spPr bwMode="auto">
          <a:xfrm>
            <a:off x="698643" y="3512337"/>
            <a:ext cx="508057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42</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8</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30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5142064"/>
          </a:xfrm>
        </p:spPr>
        <p:txBody>
          <a:bodyPr>
            <a:normAutofit/>
          </a:bodyPr>
          <a:lstStyle/>
          <a:p>
            <a:pPr marL="0" indent="0">
              <a:buNone/>
            </a:pPr>
            <a:r>
              <a:rPr lang="en-US" b="1" dirty="0">
                <a:solidFill>
                  <a:srgbClr val="FF0000"/>
                </a:solidFill>
              </a:rPr>
              <a:t>Bayesian probability </a:t>
            </a:r>
            <a:r>
              <a:rPr lang="en-US" b="1" dirty="0"/>
              <a:t>is much more abstract in that it assigns subjective beliefs in a probability and not just data.</a:t>
            </a:r>
          </a:p>
          <a:p>
            <a:pPr marL="0" indent="0">
              <a:buNone/>
            </a:pPr>
            <a:r>
              <a:rPr lang="en-US" dirty="0"/>
              <a:t>An arbitrary probability can be assigned based on subjective beliefs, and then data can be used to gradually update that belief. </a:t>
            </a:r>
            <a:endParaRPr lang="en-US" b="1" dirty="0"/>
          </a:p>
          <a:p>
            <a:pPr marL="0" indent="0">
              <a:buNone/>
            </a:pPr>
            <a:r>
              <a:rPr lang="en-US" b="1" dirty="0"/>
              <a:t>EXAMPLE: </a:t>
            </a:r>
            <a:r>
              <a:rPr lang="en-US" dirty="0"/>
              <a:t>I believe a coin has 50% probability of heads. I flip it 10 times and I get 7 heads. I update a beta distribution (to the right) and see there are greater likelihoods of heads being more than 50%. </a:t>
            </a:r>
          </a:p>
          <a:p>
            <a:pPr marL="0" indent="0">
              <a:buNone/>
            </a:pPr>
            <a:r>
              <a:rPr lang="en-US" dirty="0"/>
              <a:t>Bayesian methods tend to work well when data is limited, a large amount of domain knowledge is present, or uncertainty is hard to eliminate. </a:t>
            </a:r>
          </a:p>
          <a:p>
            <a:pPr marL="0" indent="0">
              <a:buNone/>
            </a:pPr>
            <a:r>
              <a:rPr lang="en-US" dirty="0"/>
              <a:t>Bayesian tools include the Bayes factor and credible intervals. </a:t>
            </a:r>
          </a:p>
          <a:p>
            <a:pPr marL="0" indent="0">
              <a:buNone/>
            </a:pPr>
            <a:endParaRPr lang="en-US" dirty="0"/>
          </a:p>
          <a:p>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Bayesian Probability</a:t>
            </a:r>
          </a:p>
        </p:txBody>
      </p:sp>
      <p:pic>
        <p:nvPicPr>
          <p:cNvPr id="3074" name="Picture 2">
            <a:extLst>
              <a:ext uri="{FF2B5EF4-FFF2-40B4-BE49-F238E27FC236}">
                <a16:creationId xmlns:a16="http://schemas.microsoft.com/office/drawing/2014/main" id="{6EC3E3BE-0017-4057-8C48-CAC88427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41144" y="1431014"/>
            <a:ext cx="3366273" cy="33662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938DD3B-6025-47FF-B908-43D141C312D3}"/>
              </a:ext>
            </a:extLst>
          </p:cNvPr>
          <p:cNvSpPr txBox="1"/>
          <p:nvPr/>
        </p:nvSpPr>
        <p:spPr>
          <a:xfrm>
            <a:off x="7711681" y="4965321"/>
            <a:ext cx="3938707" cy="461665"/>
          </a:xfrm>
          <a:prstGeom prst="rect">
            <a:avLst/>
          </a:prstGeom>
          <a:noFill/>
        </p:spPr>
        <p:txBody>
          <a:bodyPr wrap="none" rtlCol="0">
            <a:spAutoFit/>
          </a:bodyPr>
          <a:lstStyle/>
          <a:p>
            <a:r>
              <a:rPr lang="en-US" sz="1200" i="1" dirty="0"/>
              <a:t>Beta distribution showing the probability of probabilities </a:t>
            </a:r>
          </a:p>
          <a:p>
            <a:r>
              <a:rPr lang="en-US" sz="1200" i="1" dirty="0"/>
              <a:t>of heads, given 7 heads and 3 tails. </a:t>
            </a:r>
          </a:p>
        </p:txBody>
      </p:sp>
    </p:spTree>
    <p:extLst>
      <p:ext uri="{BB962C8B-B14F-4D97-AF65-F5344CB8AC3E}">
        <p14:creationId xmlns:p14="http://schemas.microsoft.com/office/powerpoint/2010/main" val="11967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63CAFA9-0D25-46BF-80F7-0E189A06E6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441197" y="3789402"/>
            <a:ext cx="1777939" cy="17779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Frequentists believe probability is absolute, and Bayesians believe probability is a fuzzy construct. </a:t>
            </a:r>
          </a:p>
          <a:p>
            <a:pPr marL="0" indent="0">
              <a:buNone/>
            </a:pPr>
            <a:r>
              <a:rPr lang="en-US" b="1" dirty="0"/>
              <a:t>Which of these philosophies are right? Both!</a:t>
            </a:r>
          </a:p>
          <a:p>
            <a:r>
              <a:rPr lang="en-US" dirty="0"/>
              <a:t>Some situations warrant Frequentism, while others warrant Bayes.</a:t>
            </a:r>
          </a:p>
          <a:p>
            <a:r>
              <a:rPr lang="en-US" dirty="0"/>
              <a:t>Frequentism is better if you can converge on a single probability based on enough data, but Bayes is more suited if you want to entertain larger ranges of possibility for a limited amount of data. </a:t>
            </a:r>
          </a:p>
          <a:p>
            <a:pPr marL="0" indent="0">
              <a:buNone/>
            </a:pPr>
            <a:r>
              <a:rPr lang="en-US" b="1" dirty="0"/>
              <a:t>Keep in mind that all models are wrong but some are useful, and you should always seek the right tool for the job. </a:t>
            </a:r>
          </a:p>
          <a:p>
            <a:endParaRPr lang="en-US" dirty="0"/>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normAutofit fontScale="90000"/>
          </a:bodyPr>
          <a:lstStyle/>
          <a:p>
            <a:r>
              <a:rPr lang="en-US" dirty="0"/>
              <a:t>Bayes versus Frequentist? Which is right? </a:t>
            </a:r>
          </a:p>
        </p:txBody>
      </p:sp>
      <p:grpSp>
        <p:nvGrpSpPr>
          <p:cNvPr id="4" name="Group 3">
            <a:extLst>
              <a:ext uri="{FF2B5EF4-FFF2-40B4-BE49-F238E27FC236}">
                <a16:creationId xmlns:a16="http://schemas.microsoft.com/office/drawing/2014/main" id="{08719D5D-98C1-4ECF-9336-CA296012376A}"/>
              </a:ext>
            </a:extLst>
          </p:cNvPr>
          <p:cNvGrpSpPr/>
          <p:nvPr/>
        </p:nvGrpSpPr>
        <p:grpSpPr>
          <a:xfrm>
            <a:off x="9674086" y="1479798"/>
            <a:ext cx="1609137" cy="2668209"/>
            <a:chOff x="8587408" y="1588839"/>
            <a:chExt cx="2610679" cy="3978275"/>
          </a:xfrm>
        </p:grpSpPr>
        <p:sp>
          <p:nvSpPr>
            <p:cNvPr id="5" name="Rectangle 4">
              <a:extLst>
                <a:ext uri="{FF2B5EF4-FFF2-40B4-BE49-F238E27FC236}">
                  <a16:creationId xmlns:a16="http://schemas.microsoft.com/office/drawing/2014/main" id="{B6450F76-A671-414A-9207-A64A10651243}"/>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 name="Rectangle 5">
              <a:extLst>
                <a:ext uri="{FF2B5EF4-FFF2-40B4-BE49-F238E27FC236}">
                  <a16:creationId xmlns:a16="http://schemas.microsoft.com/office/drawing/2014/main" id="{65088859-1FDF-4382-8DAB-0219FEC45AF4}"/>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42BCB01C-1028-4D08-BC92-7F46EBA37511}"/>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0781350"/>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4377</TotalTime>
  <Words>6610</Words>
  <Application>Microsoft Office PowerPoint</Application>
  <PresentationFormat>Widescreen</PresentationFormat>
  <Paragraphs>609</Paragraphs>
  <Slides>78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Cambria Math</vt:lpstr>
      <vt:lpstr>Consolas</vt:lpstr>
      <vt:lpstr>JetBrains Mono</vt:lpstr>
      <vt:lpstr>Segoe UI</vt:lpstr>
      <vt:lpstr>Segoe UI Light</vt:lpstr>
      <vt:lpstr>WelcomeDoc</vt:lpstr>
      <vt:lpstr>Probability Fundamentals</vt:lpstr>
      <vt:lpstr>What to Expect</vt:lpstr>
      <vt:lpstr>Section I</vt:lpstr>
      <vt:lpstr>Why Learn Probability?</vt:lpstr>
      <vt:lpstr>Probability versus Statistics </vt:lpstr>
      <vt:lpstr>What is Probability?</vt:lpstr>
      <vt:lpstr>Frequentist Probability</vt:lpstr>
      <vt:lpstr>Bayesian Probability</vt:lpstr>
      <vt:lpstr>Bayes versus Frequentist? Which is right? </vt:lpstr>
      <vt:lpstr>Section II</vt:lpstr>
      <vt:lpstr>Probability Basics</vt:lpstr>
      <vt:lpstr>Where Does Probability Come From?</vt:lpstr>
      <vt:lpstr>Expressing Probability as Odds </vt:lpstr>
      <vt:lpstr>Quantifying Belief with Odds </vt:lpstr>
      <vt:lpstr>Turning Odds into Probabilities</vt:lpstr>
      <vt:lpstr>Joint Probabilities</vt:lpstr>
      <vt:lpstr>Joint Probabilities</vt:lpstr>
      <vt:lpstr>Joint Probabilities</vt:lpstr>
      <vt:lpstr>Exercise #1 </vt:lpstr>
      <vt:lpstr>Exercise #1 </vt:lpstr>
      <vt:lpstr>Union Probability – Mutually Exclusive</vt:lpstr>
      <vt:lpstr>Union Probability – Non-Mutually Exclusive</vt:lpstr>
      <vt:lpstr>Union Probability – Non-Mutually Exclusive</vt:lpstr>
      <vt:lpstr>The Sum Rule </vt:lpstr>
      <vt:lpstr>Exercise #2</vt:lpstr>
      <vt:lpstr>Exercise #2</vt:lpstr>
      <vt:lpstr>Katacoda Interactive Scenario – Probability Logic</vt:lpstr>
      <vt:lpstr>Conditional Probability</vt:lpstr>
      <vt:lpstr>Conditional Probability</vt:lpstr>
      <vt:lpstr>Conditional Probability</vt:lpstr>
      <vt:lpstr>Conditional Probability</vt:lpstr>
      <vt:lpstr>Exercise </vt:lpstr>
      <vt:lpstr>Exercise </vt:lpstr>
      <vt:lpstr>Bayes Theorem</vt:lpstr>
      <vt:lpstr>Bayes Theorem</vt:lpstr>
      <vt:lpstr>Bayes Theorem</vt:lpstr>
      <vt:lpstr>Section IV</vt:lpstr>
      <vt:lpstr>Discussion: Measuring Uncertainty</vt:lpstr>
      <vt:lpstr>Discussion: Measuring Uncertainty</vt:lpstr>
      <vt:lpstr>Discussion: Measuring Uncertainty</vt:lpstr>
      <vt:lpstr>Discussion: Measuring Uncertainty</vt:lpstr>
      <vt:lpstr>The Binomial Distribution</vt:lpstr>
      <vt:lpstr>The Binomial Distribution</vt:lpstr>
      <vt:lpstr>Binomial Distribution in Python</vt:lpstr>
      <vt:lpstr>The Binomial Distribution</vt:lpstr>
      <vt:lpstr>The Beta Distribution</vt:lpstr>
      <vt:lpstr>The Beta Distribution</vt:lpstr>
      <vt:lpstr>The Beta Distribution</vt:lpstr>
      <vt:lpstr>The Beta Distribution</vt:lpstr>
      <vt:lpstr>The Beta Distribution</vt:lpstr>
      <vt:lpstr>The Beta Distribution</vt:lpstr>
      <vt:lpstr>The Beta Distribution</vt:lpstr>
      <vt:lpstr>Using Beta Distribution to Update Predictions</vt:lpstr>
      <vt:lpstr>Beta Distribution in Python</vt:lpstr>
      <vt:lpstr>Katacoda Interactive Scenario – Binomial and Beta Distribution</vt:lpstr>
      <vt:lpstr>Exercise </vt:lpstr>
      <vt:lpstr>Exercise </vt:lpstr>
      <vt:lpstr>Section V</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68-95-99.5 Rule </vt:lpstr>
      <vt:lpstr>Cumulative Density Function (CDF)</vt:lpstr>
      <vt:lpstr>Cumulative Density Function (CDF)</vt:lpstr>
      <vt:lpstr>Katacoda Interactive Scenario – Normal Distribution</vt:lpstr>
      <vt:lpstr>Standard Normal Distribution</vt:lpstr>
      <vt:lpstr>Central Limit Theorem</vt:lpstr>
      <vt:lpstr>Central Limit Theorem</vt:lpstr>
      <vt:lpstr>Other Distribution Types</vt:lpstr>
      <vt:lpstr>Exercise  </vt:lpstr>
      <vt:lpstr>Exercise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230</cp:revision>
  <dcterms:created xsi:type="dcterms:W3CDTF">2016-08-14T20:32:10Z</dcterms:created>
  <dcterms:modified xsi:type="dcterms:W3CDTF">2021-01-14T15:18:34Z</dcterms:modified>
  <cp:version/>
</cp:coreProperties>
</file>